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6"/>
  </p:notesMasterIdLst>
  <p:sldIdLst>
    <p:sldId id="214746911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E55B886-B889-E845-9189-A430D356FE5E}">
          <p14:sldIdLst>
            <p14:sldId id="21474691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F4D"/>
    <a:srgbClr val="E3E2E3"/>
    <a:srgbClr val="03001E"/>
    <a:srgbClr val="0D022D"/>
    <a:srgbClr val="7664BE"/>
    <a:srgbClr val="942DE3"/>
    <a:srgbClr val="FF0300"/>
    <a:srgbClr val="FFEB00"/>
    <a:srgbClr val="FFE61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3289" autoAdjust="0"/>
  </p:normalViewPr>
  <p:slideViewPr>
    <p:cSldViewPr snapToGrid="0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DCD8-1612-4D51-A729-A2E632CC3992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2B67-AC13-44E1-9F93-AF29A2CE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7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3DA6-A9AA-71EC-2116-9A982241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FC50-7623-BE44-4814-71BA5E460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BC413-0594-01B7-7F75-947B2185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D979-37FD-4A9D-9654-9B2D2E81E068}" type="datetimeFigureOut">
              <a:rPr lang="en-BE" smtClean="0"/>
              <a:t>4/30/25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4F63B-078E-2608-E31F-345EA2FE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6169-70E5-3E10-9A0F-10572683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7C85-B0C4-47CB-911D-D0DCF2CE68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64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6363"/>
            <a:ext cx="6172200" cy="43219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14270"/>
            <a:ext cx="3652025" cy="368428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D6031D-D8A0-4CAC-80B0-4EE35CBC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11401-B4BF-4230-B38E-3B1129619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D2622-65A4-48F7-BB66-595D6A1EE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2223"/>
            <a:ext cx="3932237" cy="70427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364"/>
            <a:ext cx="6172200" cy="43208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213220"/>
            <a:ext cx="3652025" cy="348400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5F77-B62E-459B-B3E9-5E3C3EEA8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A660-6B9B-4667-9DBD-6354BB135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1376364"/>
            <a:ext cx="10515600" cy="299079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7"/>
            <a:ext cx="10514012" cy="51102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762A-9080-4547-8E66-FAFFA6A3F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70CEA-1613-4C96-8E71-AC60EBF5B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39046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051086"/>
            <a:ext cx="2927350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390461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051086"/>
            <a:ext cx="2946794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390461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051086"/>
            <a:ext cx="2932113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D0C99ED-16D4-4488-B9AD-EEB2400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B5912-5547-42D8-86C7-CF32902E1A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9E36B-262A-43E2-8E60-77FC9B9635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1561381"/>
            <a:ext cx="2940050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1561381"/>
            <a:ext cx="2930525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1561381"/>
            <a:ext cx="2932113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CE7C1E-32B3-41BA-AEF5-320C867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DCC9F-0341-421E-ABB1-E6EFF96656F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303F-7213-4813-A58A-AAE8679F32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7712244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1" y="1785582"/>
            <a:ext cx="2286804" cy="1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1641490"/>
          </a:xfrm>
          <a:effectLst/>
        </p:spPr>
        <p:txBody>
          <a:bodyPr wrap="none" anchor="b">
            <a:normAutofit/>
          </a:bodyPr>
          <a:lstStyle>
            <a:lvl1pPr algn="r">
              <a:defRPr sz="6000" b="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634" y="4075153"/>
            <a:ext cx="9788695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FE49-A654-4A47-956B-8363F80B1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3DAC-6BBA-4D6C-B3A8-EB48D3C6B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C3C8C-BD6C-4FB1-A604-5BC33BAAA267}"/>
              </a:ext>
            </a:extLst>
          </p:cNvPr>
          <p:cNvSpPr/>
          <p:nvPr userDrawn="1"/>
        </p:nvSpPr>
        <p:spPr>
          <a:xfrm>
            <a:off x="0" y="-1"/>
            <a:ext cx="12192000" cy="141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3B7E-5C53-4132-88E4-EDDA33A1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244DA-E5ED-47AD-A0CA-7CBD28A31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2CCA-7825-4FF1-AC5C-96E85D2D4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8506562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8506562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0" y="3522845"/>
            <a:ext cx="1463238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3F822-7BE8-44E3-BF58-1B762E73C367}"/>
              </a:ext>
            </a:extLst>
          </p:cNvPr>
          <p:cNvSpPr txBox="1"/>
          <p:nvPr userDrawn="1"/>
        </p:nvSpPr>
        <p:spPr>
          <a:xfrm>
            <a:off x="9954884" y="4670981"/>
            <a:ext cx="211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>
                <a:solidFill>
                  <a:schemeClr val="tx1"/>
                </a:solidFill>
                <a:effectLst/>
              </a:rPr>
              <a:t>https://solidlab.be</a:t>
            </a:r>
            <a:endParaRPr lang="en-US" sz="160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98" y="1376363"/>
            <a:ext cx="5025216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38" y="1376363"/>
            <a:ext cx="5033960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A0FA9C-7A3A-4050-8AB2-F058D517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4AA6D6-3F8D-4D16-A00B-0B02FD308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54F6C-829E-4DF7-89FE-B2B443572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04" y="138787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204" y="2211784"/>
            <a:ext cx="5035548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1044" y="138787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1043" y="2211784"/>
            <a:ext cx="5045901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E334DF-83DE-419F-B932-DA34F870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201C5-727C-4850-8DF0-8BE1A86BB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CDDBE-C7F4-45C4-9778-F63D52043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FAFD0D-3C65-4CB6-A6DD-EC7A89C0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7FAD5-605A-4AA7-9EBC-0BA90247F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1F662-1E18-426D-AD98-F4850FE08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AAA54-EC96-4281-B431-1E93E23F6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8F35D-52CA-44CA-AECC-9E28817D6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FD7D25-5689-40BE-AABA-D9FDC11576D6}"/>
              </a:ext>
            </a:extLst>
          </p:cNvPr>
          <p:cNvSpPr/>
          <p:nvPr userDrawn="1"/>
        </p:nvSpPr>
        <p:spPr>
          <a:xfrm>
            <a:off x="0" y="5809784"/>
            <a:ext cx="12192000" cy="104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C8503-3DE0-41BE-8A75-84DA32281EDE}"/>
              </a:ext>
            </a:extLst>
          </p:cNvPr>
          <p:cNvSpPr/>
          <p:nvPr userDrawn="1"/>
        </p:nvSpPr>
        <p:spPr>
          <a:xfrm>
            <a:off x="0" y="0"/>
            <a:ext cx="12192000" cy="11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1388853"/>
            <a:ext cx="11052175" cy="430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8218" y="6232526"/>
            <a:ext cx="5015564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1080" y="6197667"/>
            <a:ext cx="640882" cy="385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E4906-8264-4DD1-AC4A-83B78615A85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952518"/>
            <a:ext cx="1022135" cy="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679" r:id="rId2"/>
    <p:sldLayoutId id="2147483681" r:id="rId3"/>
    <p:sldLayoutId id="2147483700" r:id="rId4"/>
    <p:sldLayoutId id="2147483694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2" r:id="rId13"/>
    <p:sldLayoutId id="214748369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orient="horz" pos="9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  <p15:guide id="10" orient="horz" pos="358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  <p15:guide id="12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434DE97-5E6B-47F9-7CDA-BEA957A31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Content Placeholder 5" descr="A person holding a computer&#10;&#10;Description automatically generated with medium confidence">
            <a:extLst>
              <a:ext uri="{FF2B5EF4-FFF2-40B4-BE49-F238E27FC236}">
                <a16:creationId xmlns:a16="http://schemas.microsoft.com/office/drawing/2014/main" id="{49B7D9C6-6A6D-5824-D125-A91438732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4" b="89972" l="9955" r="89995">
                        <a14:foregroundMark x1="33704" y1="7804" x2="32946" y2="8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44" y="3227088"/>
            <a:ext cx="3958025" cy="49475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97938C-8231-0469-8BC3-2453E2E583BE}"/>
              </a:ext>
            </a:extLst>
          </p:cNvPr>
          <p:cNvSpPr txBox="1"/>
          <p:nvPr/>
        </p:nvSpPr>
        <p:spPr>
          <a:xfrm>
            <a:off x="5015786" y="5568338"/>
            <a:ext cx="229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C4DFF"/>
                </a:solidFill>
                <a:highlight>
                  <a:srgbClr val="FAF8FF"/>
                </a:highlight>
                <a:latin typeface="Abadi Extra Light" panose="020B0204020104020204" pitchFamily="34" charset="0"/>
              </a:rPr>
              <a:t>core identity data </a:t>
            </a:r>
            <a:endParaRPr lang="en-BE" sz="24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AF8FF"/>
              </a:highlight>
              <a:latin typeface="Abadi Extra Light" panose="020B02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F5BFC-7439-29F1-8702-1335CF0607FB}"/>
              </a:ext>
            </a:extLst>
          </p:cNvPr>
          <p:cNvSpPr txBox="1"/>
          <p:nvPr/>
        </p:nvSpPr>
        <p:spPr>
          <a:xfrm>
            <a:off x="1022720" y="4287235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career</a:t>
            </a:r>
            <a:endParaRPr lang="en-BE" sz="2800" dirty="0">
              <a:solidFill>
                <a:schemeClr val="tx2"/>
              </a:solidFill>
              <a:highlight>
                <a:srgbClr val="7C4D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D3AFA-D34A-6582-7E95-BCA22944F5E9}"/>
              </a:ext>
            </a:extLst>
          </p:cNvPr>
          <p:cNvSpPr txBox="1"/>
          <p:nvPr/>
        </p:nvSpPr>
        <p:spPr>
          <a:xfrm>
            <a:off x="2748000" y="2033649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leisure</a:t>
            </a:r>
            <a:endParaRPr lang="en-BE" sz="2800" dirty="0">
              <a:solidFill>
                <a:schemeClr val="tx2"/>
              </a:solidFill>
              <a:highlight>
                <a:srgbClr val="7C4D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D48FB-5AB5-B500-066A-A6D1AA9EBA22}"/>
              </a:ext>
            </a:extLst>
          </p:cNvPr>
          <p:cNvSpPr txBox="1"/>
          <p:nvPr/>
        </p:nvSpPr>
        <p:spPr>
          <a:xfrm>
            <a:off x="5653467" y="827997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health</a:t>
            </a:r>
            <a:endParaRPr lang="en-BE" sz="2800" dirty="0">
              <a:solidFill>
                <a:schemeClr val="tx2"/>
              </a:solidFill>
              <a:highlight>
                <a:srgbClr val="7C4D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9A2C3-47C2-38D9-AF4C-00451D80963C}"/>
              </a:ext>
            </a:extLst>
          </p:cNvPr>
          <p:cNvSpPr txBox="1"/>
          <p:nvPr/>
        </p:nvSpPr>
        <p:spPr>
          <a:xfrm>
            <a:off x="10208886" y="4290601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mobility</a:t>
            </a:r>
            <a:endParaRPr lang="en-BE" sz="2800" dirty="0">
              <a:solidFill>
                <a:schemeClr val="tx2"/>
              </a:solidFill>
              <a:highlight>
                <a:srgbClr val="7C4DFF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59FFE-54C0-A087-C95B-A5F868BF4E0A}"/>
              </a:ext>
            </a:extLst>
          </p:cNvPr>
          <p:cNvSpPr txBox="1"/>
          <p:nvPr/>
        </p:nvSpPr>
        <p:spPr>
          <a:xfrm>
            <a:off x="8809388" y="2037064"/>
            <a:ext cx="148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highlight>
                  <a:srgbClr val="7C4DFF"/>
                </a:highlight>
                <a:latin typeface="Abadi Extra Light" panose="020B0204020104020204" pitchFamily="34" charset="0"/>
              </a:rPr>
              <a:t>home</a:t>
            </a:r>
            <a:endParaRPr lang="en-BE" sz="2800" dirty="0">
              <a:solidFill>
                <a:schemeClr val="tx2"/>
              </a:solidFill>
              <a:highlight>
                <a:srgbClr val="7C4D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53891036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SolidLab">
      <a:dk1>
        <a:srgbClr val="292F4D"/>
      </a:dk1>
      <a:lt1>
        <a:srgbClr val="F7F7F7"/>
      </a:lt1>
      <a:dk2>
        <a:srgbClr val="7C4DFF"/>
      </a:dk2>
      <a:lt2>
        <a:srgbClr val="FFFFFF"/>
      </a:lt2>
      <a:accent1>
        <a:srgbClr val="DAD3F5"/>
      </a:accent1>
      <a:accent2>
        <a:srgbClr val="99CBE7"/>
      </a:accent2>
      <a:accent3>
        <a:srgbClr val="5984D9"/>
      </a:accent3>
      <a:accent4>
        <a:srgbClr val="435CB7"/>
      </a:accent4>
      <a:accent5>
        <a:srgbClr val="6A4C9A"/>
      </a:accent5>
      <a:accent6>
        <a:srgbClr val="7A3C80"/>
      </a:accent6>
      <a:hlink>
        <a:srgbClr val="DAD3F5"/>
      </a:hlink>
      <a:folHlink>
        <a:srgbClr val="99CBE7"/>
      </a:folHlink>
    </a:clrScheme>
    <a:fontScheme name="SolidLab">
      <a:majorFont>
        <a:latin typeface="Bimini"/>
        <a:ea typeface=""/>
        <a:cs typeface=""/>
      </a:majorFont>
      <a:minorFont>
        <a:latin typeface="Corbe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Lab_template.potx" id="{9BE55ECF-8303-4524-9BA5-378FFD7C8B34}" vid="{D6CFDEB9-E985-4D91-BC5E-46C3703CAD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8B7FBE9F3A44BC2F3305B391494A" ma:contentTypeVersion="15" ma:contentTypeDescription="Een nieuw document maken." ma:contentTypeScope="" ma:versionID="22997a2b2d9fc5a36510723636434aa9">
  <xsd:schema xmlns:xsd="http://www.w3.org/2001/XMLSchema" xmlns:xs="http://www.w3.org/2001/XMLSchema" xmlns:p="http://schemas.microsoft.com/office/2006/metadata/properties" xmlns:ns2="b1e79db3-88b2-4807-8daf-2247e16a54cf" xmlns:ns3="99fb9562-cde5-455e-8692-4fa50e16ca6e" targetNamespace="http://schemas.microsoft.com/office/2006/metadata/properties" ma:root="true" ma:fieldsID="aabd354586a16c8da91374734ed13777" ns2:_="" ns3:_="">
    <xsd:import namespace="b1e79db3-88b2-4807-8daf-2247e16a54cf"/>
    <xsd:import namespace="99fb9562-cde5-455e-8692-4fa50e16c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db3-88b2-4807-8daf-2247e16a5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9562-cde5-455e-8692-4fa50e16c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17b551-c7f7-4232-ac97-9e615203bcf2}" ma:internalName="TaxCatchAll" ma:showField="CatchAllData" ma:web="99fb9562-cde5-455e-8692-4fa50e16c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db3-88b2-4807-8daf-2247e16a54cf">
      <Terms xmlns="http://schemas.microsoft.com/office/infopath/2007/PartnerControls"/>
    </lcf76f155ced4ddcb4097134ff3c332f>
    <TaxCatchAll xmlns="99fb9562-cde5-455e-8692-4fa50e16ca6e" xsi:nil="true"/>
  </documentManagement>
</p:properties>
</file>

<file path=customXml/itemProps1.xml><?xml version="1.0" encoding="utf-8"?>
<ds:datastoreItem xmlns:ds="http://schemas.openxmlformats.org/officeDocument/2006/customXml" ds:itemID="{5B87BC12-C2A9-4F13-BDCF-88B630D68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79db3-88b2-4807-8daf-2247e16a54cf"/>
    <ds:schemaRef ds:uri="99fb9562-cde5-455e-8692-4fa50e16c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FB428B-E21F-4416-9206-7DA0EC801D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5B349-6CD2-434B-9548-C6E2BBCCEB06}">
  <ds:schemaRefs>
    <ds:schemaRef ds:uri="http://schemas.microsoft.com/office/infopath/2007/PartnerControls"/>
    <ds:schemaRef ds:uri="http://schemas.microsoft.com/office/2006/metadata/properties"/>
    <ds:schemaRef ds:uri="99fb9562-cde5-455e-8692-4fa50e16ca6e"/>
    <ds:schemaRef ds:uri="http://www.w3.org/XML/1998/namespace"/>
    <ds:schemaRef ds:uri="http://schemas.microsoft.com/office/2006/documentManagement/types"/>
    <ds:schemaRef ds:uri="http://purl.org/dc/elements/1.1/"/>
    <ds:schemaRef ds:uri="b1e79db3-88b2-4807-8daf-2247e16a54cf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Diepte</Template>
  <TotalTime>1</TotalTime>
  <Words>9</Words>
  <Application>Microsoft Macintosh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Bimini</vt:lpstr>
      <vt:lpstr>Abadi Extra Light</vt:lpstr>
      <vt:lpstr>Arial</vt:lpstr>
      <vt:lpstr>Calibri</vt:lpstr>
      <vt:lpstr>Corbel</vt:lpstr>
      <vt:lpstr>Diepte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Mathias Maes (UGent-imec)</dc:creator>
  <cp:lastModifiedBy>ms.anony1@gmail.com</cp:lastModifiedBy>
  <cp:revision>153</cp:revision>
  <dcterms:created xsi:type="dcterms:W3CDTF">2022-06-15T08:35:11Z</dcterms:created>
  <dcterms:modified xsi:type="dcterms:W3CDTF">2025-04-30T17:19:48Z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0x01010027128B7FBE9F3A44BC2F3305B391494A</vt:lpwstr>
  </property>
  <property fmtid="{D5CDD505-2E9C-101B-9397-08002B2CF9AE}" pid="3" name="MediaServiceImageTags">
    <vt:lpwstr/>
  </property>
</Properties>
</file>