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6"/>
  </p:notesMasterIdLst>
  <p:sldIdLst>
    <p:sldId id="214746912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55B886-B889-E845-9189-A430D356FE5E}">
          <p14:sldIdLst>
            <p14:sldId id="21474691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4D"/>
    <a:srgbClr val="E3E2E3"/>
    <a:srgbClr val="03001E"/>
    <a:srgbClr val="0D022D"/>
    <a:srgbClr val="7664BE"/>
    <a:srgbClr val="942DE3"/>
    <a:srgbClr val="FF0300"/>
    <a:srgbClr val="FFEB00"/>
    <a:srgbClr val="FFE61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3289" autoAdjust="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DCD8-1612-4D51-A729-A2E632CC399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2B67-AC13-44E1-9F93-AF29A2CE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C9B17-2F70-604D-41B0-4BA9D2642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D5DB8-4337-7CA8-040E-0D881EF18F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E11266-4C27-E9F0-6D36-A58E7DCEC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A6AEF-44E6-882E-F161-40327C03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5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3DA6-A9AA-71EC-2116-9A982241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FC50-7623-BE44-4814-71BA5E460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C413-0594-01B7-7F75-947B2185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D979-37FD-4A9D-9654-9B2D2E81E068}" type="datetimeFigureOut">
              <a:rPr lang="en-BE" smtClean="0"/>
              <a:t>4/30/25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4F63B-078E-2608-E31F-345EA2FE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6169-70E5-3E10-9A0F-10572683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7C85-B0C4-47CB-911D-D0DCF2CE68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64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 userDrawn="1"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 userDrawn="1"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 userDrawn="1"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 userDrawn="1"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679" r:id="rId2"/>
    <p:sldLayoutId id="2147483681" r:id="rId3"/>
    <p:sldLayoutId id="2147483700" r:id="rId4"/>
    <p:sldLayoutId id="2147483694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2" r:id="rId13"/>
    <p:sldLayoutId id="214748369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58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DE7A1-C691-7CF5-1D1F-97AF779C9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3AB426-7C0D-BD53-8B7C-F478FCE8B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9E30E3F1-2EE6-C80C-DF14-3FA4FE479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4" b="89972" l="9955" r="89995">
                        <a14:foregroundMark x1="33704" y1="7804" x2="32946" y2="8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44" y="3227088"/>
            <a:ext cx="3958025" cy="49475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0ECDBB-D286-5A33-B8DE-574297A446F4}"/>
              </a:ext>
            </a:extLst>
          </p:cNvPr>
          <p:cNvSpPr txBox="1"/>
          <p:nvPr/>
        </p:nvSpPr>
        <p:spPr>
          <a:xfrm>
            <a:off x="5015786" y="5568338"/>
            <a:ext cx="229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C4DFF"/>
                </a:solidFill>
                <a:highlight>
                  <a:srgbClr val="FAF8FF"/>
                </a:highlight>
                <a:latin typeface="Abadi Extra Light" panose="020B0204020104020204" pitchFamily="34" charset="0"/>
              </a:rPr>
              <a:t>core identity data </a:t>
            </a:r>
            <a:endParaRPr lang="en-BE" sz="24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AF8FF"/>
              </a:highlight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EE872-8616-4C1F-44B8-EB349C0030DF}"/>
              </a:ext>
            </a:extLst>
          </p:cNvPr>
          <p:cNvSpPr txBox="1"/>
          <p:nvPr/>
        </p:nvSpPr>
        <p:spPr>
          <a:xfrm>
            <a:off x="1022720" y="4287235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career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879E5-2470-ABD5-E842-236EAA7FA28E}"/>
              </a:ext>
            </a:extLst>
          </p:cNvPr>
          <p:cNvSpPr txBox="1"/>
          <p:nvPr/>
        </p:nvSpPr>
        <p:spPr>
          <a:xfrm>
            <a:off x="2748000" y="2033649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leisure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D7156-0658-C74C-A0B8-D0A22E2A5CEF}"/>
              </a:ext>
            </a:extLst>
          </p:cNvPr>
          <p:cNvSpPr txBox="1"/>
          <p:nvPr/>
        </p:nvSpPr>
        <p:spPr>
          <a:xfrm>
            <a:off x="5653467" y="827997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health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03485-419F-2D30-C1F5-47C54EC2B977}"/>
              </a:ext>
            </a:extLst>
          </p:cNvPr>
          <p:cNvSpPr txBox="1"/>
          <p:nvPr/>
        </p:nvSpPr>
        <p:spPr>
          <a:xfrm>
            <a:off x="10208886" y="4290601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mobility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4C133-0059-4751-AD63-654DC18CA1FC}"/>
              </a:ext>
            </a:extLst>
          </p:cNvPr>
          <p:cNvSpPr txBox="1"/>
          <p:nvPr/>
        </p:nvSpPr>
        <p:spPr>
          <a:xfrm>
            <a:off x="8809388" y="2037064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home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85F78-8729-08ED-C5BD-964C43421B9D}"/>
              </a:ext>
            </a:extLst>
          </p:cNvPr>
          <p:cNvSpPr/>
          <p:nvPr/>
        </p:nvSpPr>
        <p:spPr>
          <a:xfrm>
            <a:off x="3539574" y="357460"/>
            <a:ext cx="2093739" cy="1455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77599AB-B1F0-0D94-B3B1-96727D748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50" y="357460"/>
            <a:ext cx="1959387" cy="719137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4451662-52D7-9A7B-48C4-33F6D4DC8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19" y="1085273"/>
            <a:ext cx="1862247" cy="695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1D0D6-EA4B-0230-789F-CFEF70572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r="43322"/>
          <a:stretch/>
        </p:blipFill>
        <p:spPr>
          <a:xfrm>
            <a:off x="6875620" y="473241"/>
            <a:ext cx="1106285" cy="12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8219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9BE55ECF-8303-4524-9BA5-378FFD7C8B34}" vid="{D6CFDEB9-E985-4D91-BC5E-46C3703CAD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5" ma:contentTypeDescription="Een nieuw document maken." ma:contentTypeScope="" ma:versionID="22997a2b2d9fc5a36510723636434aa9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aabd354586a16c8da91374734ed13777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7BC12-C2A9-4F13-BDCF-88B630D68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79db3-88b2-4807-8daf-2247e16a54cf"/>
    <ds:schemaRef ds:uri="99fb9562-cde5-455e-8692-4fa50e16c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5B349-6CD2-434B-9548-C6E2BBCCEB06}">
  <ds:schemaRefs>
    <ds:schemaRef ds:uri="http://schemas.microsoft.com/office/infopath/2007/PartnerControls"/>
    <ds:schemaRef ds:uri="http://schemas.microsoft.com/office/2006/metadata/properties"/>
    <ds:schemaRef ds:uri="99fb9562-cde5-455e-8692-4fa50e16ca6e"/>
    <ds:schemaRef ds:uri="http://www.w3.org/XML/1998/namespace"/>
    <ds:schemaRef ds:uri="http://schemas.microsoft.com/office/2006/documentManagement/types"/>
    <ds:schemaRef ds:uri="http://purl.org/dc/elements/1.1/"/>
    <ds:schemaRef ds:uri="b1e79db3-88b2-4807-8daf-2247e16a54cf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FB428B-E21F-4416-9206-7DA0EC801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1</TotalTime>
  <Words>9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Bimini</vt:lpstr>
      <vt:lpstr>Abadi Extra Light</vt:lpstr>
      <vt:lpstr>Arial</vt:lpstr>
      <vt:lpstr>Calibri</vt:lpstr>
      <vt:lpstr>Corbel</vt:lpstr>
      <vt:lpstr>Diepte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Mathias Maes (UGent-imec)</dc:creator>
  <cp:lastModifiedBy>ms.anony1@gmail.com</cp:lastModifiedBy>
  <cp:revision>154</cp:revision>
  <dcterms:created xsi:type="dcterms:W3CDTF">2022-06-15T08:35:11Z</dcterms:created>
  <dcterms:modified xsi:type="dcterms:W3CDTF">2025-04-30T17:17:49Z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