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6"/>
  </p:notesMasterIdLst>
  <p:sldIdLst>
    <p:sldId id="214746910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55B886-B889-E845-9189-A430D356FE5E}">
          <p14:sldIdLst>
            <p14:sldId id="21474691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4D"/>
    <a:srgbClr val="E3E2E3"/>
    <a:srgbClr val="03001E"/>
    <a:srgbClr val="0D022D"/>
    <a:srgbClr val="7664BE"/>
    <a:srgbClr val="942DE3"/>
    <a:srgbClr val="FF0300"/>
    <a:srgbClr val="FFEB00"/>
    <a:srgbClr val="FFE61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3289" autoAdjust="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DCD8-1612-4D51-A729-A2E632CC399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2B67-AC13-44E1-9F93-AF29A2CE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3DA6-A9AA-71EC-2116-9A982241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FC50-7623-BE44-4814-71BA5E460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C413-0594-01B7-7F75-947B2185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D979-37FD-4A9D-9654-9B2D2E81E068}" type="datetimeFigureOut">
              <a:rPr lang="en-BE" smtClean="0"/>
              <a:t>4/30/25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4F63B-078E-2608-E31F-345EA2FE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6169-70E5-3E10-9A0F-10572683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7C85-B0C4-47CB-911D-D0DCF2CE68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64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 userDrawn="1"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 userDrawn="1"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 userDrawn="1"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 userDrawn="1"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679" r:id="rId2"/>
    <p:sldLayoutId id="2147483681" r:id="rId3"/>
    <p:sldLayoutId id="2147483700" r:id="rId4"/>
    <p:sldLayoutId id="2147483694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2" r:id="rId13"/>
    <p:sldLayoutId id="214748369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58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qh6fhcAqpw?start=350&amp;end=40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multimedia, software&#10;&#10;Automatisch gegenereerde beschrijving">
            <a:extLst>
              <a:ext uri="{FF2B5EF4-FFF2-40B4-BE49-F238E27FC236}">
                <a16:creationId xmlns:a16="http://schemas.microsoft.com/office/drawing/2014/main" id="{58106E58-4704-8ED3-D136-054FF4117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6" name="Afbeelding 5" descr="Afbeelding met tekst, schermopname, multimedia, software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C6DCEDA5-43F5-7312-CB2C-17B1BB30A2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0" y="-272133"/>
            <a:ext cx="12191980" cy="6857990"/>
          </a:xfrm>
          <a:prstGeom prst="rect">
            <a:avLst/>
          </a:pr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61AFD47-8832-E5A2-E503-C1AA19F4C6C8}"/>
              </a:ext>
            </a:extLst>
          </p:cNvPr>
          <p:cNvSpPr txBox="1"/>
          <p:nvPr/>
        </p:nvSpPr>
        <p:spPr>
          <a:xfrm>
            <a:off x="10482943" y="272143"/>
            <a:ext cx="1467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50" dirty="0">
                <a:solidFill>
                  <a:schemeClr val="bg1"/>
                </a:solidFill>
              </a:rPr>
              <a:t>Source: ColdFusion</a:t>
            </a:r>
          </a:p>
        </p:txBody>
      </p:sp>
      <p:pic>
        <p:nvPicPr>
          <p:cNvPr id="5" name="Picture 4" descr="A person with neon lights&#10;&#10;Description automatically generated">
            <a:extLst>
              <a:ext uri="{FF2B5EF4-FFF2-40B4-BE49-F238E27FC236}">
                <a16:creationId xmlns:a16="http://schemas.microsoft.com/office/drawing/2014/main" id="{3DF7201F-35A2-79D5-C7B7-5CFE8662B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r="113" b="1211"/>
          <a:stretch/>
        </p:blipFill>
        <p:spPr>
          <a:xfrm>
            <a:off x="-326933" y="-272133"/>
            <a:ext cx="12845845" cy="7240746"/>
          </a:xfrm>
          <a:prstGeom prst="rect">
            <a:avLst/>
          </a:prstGeom>
        </p:spPr>
      </p:pic>
      <p:pic>
        <p:nvPicPr>
          <p:cNvPr id="7" name="Picture 6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B15BE26F-1D13-51D6-A140-CA5B0988F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027" y="-272133"/>
            <a:ext cx="13069939" cy="72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34635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9BE55ECF-8303-4524-9BA5-378FFD7C8B34}" vid="{D6CFDEB9-E985-4D91-BC5E-46C3703CAD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5" ma:contentTypeDescription="Een nieuw document maken." ma:contentTypeScope="" ma:versionID="22997a2b2d9fc5a36510723636434aa9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aabd354586a16c8da91374734ed13777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7BC12-C2A9-4F13-BDCF-88B630D68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79db3-88b2-4807-8daf-2247e16a54cf"/>
    <ds:schemaRef ds:uri="99fb9562-cde5-455e-8692-4fa50e16c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C5B349-6CD2-434B-9548-C6E2BBCCEB06}">
  <ds:schemaRefs>
    <ds:schemaRef ds:uri="http://schemas.microsoft.com/office/infopath/2007/PartnerControls"/>
    <ds:schemaRef ds:uri="http://schemas.microsoft.com/office/2006/metadata/properties"/>
    <ds:schemaRef ds:uri="99fb9562-cde5-455e-8692-4fa50e16ca6e"/>
    <ds:schemaRef ds:uri="http://www.w3.org/XML/1998/namespace"/>
    <ds:schemaRef ds:uri="http://schemas.microsoft.com/office/2006/documentManagement/types"/>
    <ds:schemaRef ds:uri="http://purl.org/dc/elements/1.1/"/>
    <ds:schemaRef ds:uri="b1e79db3-88b2-4807-8daf-2247e16a54cf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FB428B-E21F-4416-9206-7DA0EC801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1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Bimini</vt:lpstr>
      <vt:lpstr>Arial</vt:lpstr>
      <vt:lpstr>Calibri</vt:lpstr>
      <vt:lpstr>Corbel</vt:lpstr>
      <vt:lpstr>Diepte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Mathias Maes (UGent-imec)</dc:creator>
  <cp:lastModifiedBy>ms.anony1@gmail.com</cp:lastModifiedBy>
  <cp:revision>154</cp:revision>
  <dcterms:created xsi:type="dcterms:W3CDTF">2022-06-15T08:35:11Z</dcterms:created>
  <dcterms:modified xsi:type="dcterms:W3CDTF">2025-04-30T17:18:00Z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