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4"/>
  </p:sldMasterIdLst>
  <p:notesMasterIdLst>
    <p:notesMasterId r:id="rId6"/>
  </p:notesMasterIdLst>
  <p:sldIdLst>
    <p:sldId id="21474690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0E55B886-B889-E845-9189-A430D356FE5E}">
          <p14:sldIdLst>
            <p14:sldId id="21474690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F4D"/>
    <a:srgbClr val="E3E2E3"/>
    <a:srgbClr val="03001E"/>
    <a:srgbClr val="0D022D"/>
    <a:srgbClr val="7664BE"/>
    <a:srgbClr val="942DE3"/>
    <a:srgbClr val="FF0300"/>
    <a:srgbClr val="FFEB00"/>
    <a:srgbClr val="FFE615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27F97BB-C833-4FB7-BDE5-3F7075034690}" styleName="Stijl, thema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Stijl, donker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2" autoAdjust="0"/>
    <p:restoredTop sz="93289" autoAdjust="0"/>
  </p:normalViewPr>
  <p:slideViewPr>
    <p:cSldViewPr snapToGrid="0">
      <p:cViewPr varScale="1">
        <p:scale>
          <a:sx n="109" d="100"/>
          <a:sy n="109" d="100"/>
        </p:scale>
        <p:origin x="5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1DCD8-1612-4D51-A729-A2E632CC3992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2B67-AC13-44E1-9F93-AF29A2CE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2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2B67-AC13-44E1-9F93-AF29A2CEF8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3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5C14512-1422-DA81-2B4B-57DB055D17AA}"/>
              </a:ext>
            </a:extLst>
          </p:cNvPr>
          <p:cNvSpPr/>
          <p:nvPr userDrawn="1"/>
        </p:nvSpPr>
        <p:spPr>
          <a:xfrm>
            <a:off x="1" y="0"/>
            <a:ext cx="40798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890DE3-CA2F-523C-8219-E828FCBEA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511200"/>
            <a:ext cx="322294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1FF7A-CD43-E540-AA3B-364D8503E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5160" y="511201"/>
            <a:ext cx="7220902" cy="55101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082E7-C835-210F-F0A5-D8D60DA38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4008-32CF-4789-9AFC-8C209EBA6F45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0DFE7-CB87-4DC8-BAC1-31053B590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E5987-1E4D-1986-4743-22BBCBC23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1908-F435-49A9-B21F-3C6E9F018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9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04D2-5BA1-414C-6F18-B4B361D05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304271-0A83-D7F8-8869-5E315FA47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4008-32CF-4789-9AFC-8C209EBA6F45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985E38-8E18-D59F-E46D-2B675A49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19D03-8C66-2F24-1893-D785ECBC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1908-F435-49A9-B21F-3C6E9F01852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835C6B1-581C-169B-2DED-9D3C060066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8275" y="6267498"/>
            <a:ext cx="1347787" cy="34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9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1BA364-ED30-F697-7DE0-E7F159903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4008-32CF-4789-9AFC-8C209EBA6F45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75E03B-429E-E2C0-CB8A-9BF9ADC75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0AD79-4322-B22A-A688-A55926622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71908-F435-49A9-B21F-3C6E9F01852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A6376FD-23E1-7981-1DF9-3A5606019C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5938" y="511277"/>
            <a:ext cx="3048000" cy="3995636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0" indent="0">
              <a:spcBef>
                <a:spcPts val="2400"/>
              </a:spcBef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957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E29691-3FF3-44E6-9867-E408F3135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511200"/>
            <a:ext cx="11160125" cy="1325563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B80BE-C9D0-66CC-EBE9-3500DB280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7" y="2174239"/>
            <a:ext cx="11160125" cy="38471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DA612-F4DC-176D-D795-E9BB5C2DD3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74008-32CF-4789-9AFC-8C209EBA6F45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50DF0-38FE-B987-5C54-3A8502D57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DD57D-F84C-9140-087B-328E0F842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71908-F435-49A9-B21F-3C6E9F01852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7B52AAC-CD77-9FE6-CEEF-F52E910F1DC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28275" y="6267498"/>
            <a:ext cx="1347787" cy="34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2570">
          <p15:clr>
            <a:srgbClr val="F26B43"/>
          </p15:clr>
        </p15:guide>
        <p15:guide id="3" pos="5110">
          <p15:clr>
            <a:srgbClr val="F26B43"/>
          </p15:clr>
        </p15:guide>
        <p15:guide id="4" pos="325">
          <p15:clr>
            <a:srgbClr val="F26B43"/>
          </p15:clr>
        </p15:guide>
        <p15:guide id="5" pos="7355">
          <p15:clr>
            <a:srgbClr val="F26B43"/>
          </p15:clr>
        </p15:guide>
        <p15:guide id="6" orient="horz" pos="13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jpe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microsoft.com/office/2007/relationships/hdphoto" Target="../media/hdphoto1.wdp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434DE97-5E6B-47F9-7CDA-BEA957A31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" b="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6" name="Content Placeholder 5" descr="A person holding a computer&#10;&#10;Description automatically generated with medium confidence">
            <a:extLst>
              <a:ext uri="{FF2B5EF4-FFF2-40B4-BE49-F238E27FC236}">
                <a16:creationId xmlns:a16="http://schemas.microsoft.com/office/drawing/2014/main" id="{49B7D9C6-6A6D-5824-D125-A91438732F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804" b="89972" l="9955" r="89995">
                        <a14:foregroundMark x1="33704" y1="7804" x2="32946" y2="89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244" y="3227088"/>
            <a:ext cx="3958025" cy="494753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97938C-8231-0469-8BC3-2453E2E583BE}"/>
              </a:ext>
            </a:extLst>
          </p:cNvPr>
          <p:cNvSpPr txBox="1"/>
          <p:nvPr/>
        </p:nvSpPr>
        <p:spPr>
          <a:xfrm>
            <a:off x="5015786" y="5568338"/>
            <a:ext cx="2294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7C4DFF"/>
                </a:solidFill>
                <a:highlight>
                  <a:srgbClr val="FAF8FF"/>
                </a:highlight>
                <a:latin typeface="Abadi Extra Light" panose="020B0204020104020204" pitchFamily="34" charset="0"/>
              </a:rPr>
              <a:t>core identity data </a:t>
            </a:r>
            <a:endParaRPr lang="en-BE" sz="24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AF8FF"/>
              </a:highlight>
              <a:latin typeface="Abadi Extra Light" panose="020B02040201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9F5BFC-7439-29F1-8702-1335CF0607FB}"/>
              </a:ext>
            </a:extLst>
          </p:cNvPr>
          <p:cNvSpPr txBox="1"/>
          <p:nvPr/>
        </p:nvSpPr>
        <p:spPr>
          <a:xfrm>
            <a:off x="1022720" y="4287235"/>
            <a:ext cx="1483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highlight>
                  <a:srgbClr val="7C4DFF"/>
                </a:highlight>
                <a:latin typeface="Abadi Extra Light" panose="020B0204020104020204" pitchFamily="34" charset="0"/>
              </a:rPr>
              <a:t>career</a:t>
            </a:r>
            <a:endParaRPr lang="en-BE" sz="2800" dirty="0">
              <a:solidFill>
                <a:schemeClr val="bg1"/>
              </a:solidFill>
              <a:highlight>
                <a:srgbClr val="7C4DFF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9D3AFA-D34A-6582-7E95-BCA22944F5E9}"/>
              </a:ext>
            </a:extLst>
          </p:cNvPr>
          <p:cNvSpPr txBox="1"/>
          <p:nvPr/>
        </p:nvSpPr>
        <p:spPr>
          <a:xfrm>
            <a:off x="2748000" y="2033649"/>
            <a:ext cx="1483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highlight>
                  <a:srgbClr val="7C4DFF"/>
                </a:highlight>
                <a:latin typeface="Abadi Extra Light" panose="020B0204020104020204" pitchFamily="34" charset="0"/>
              </a:rPr>
              <a:t>leisure</a:t>
            </a:r>
            <a:endParaRPr lang="en-BE" sz="2800">
              <a:solidFill>
                <a:schemeClr val="bg1"/>
              </a:solidFill>
              <a:highlight>
                <a:srgbClr val="7C4DFF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D48FB-5AB5-B500-066A-A6D1AA9EBA22}"/>
              </a:ext>
            </a:extLst>
          </p:cNvPr>
          <p:cNvSpPr txBox="1"/>
          <p:nvPr/>
        </p:nvSpPr>
        <p:spPr>
          <a:xfrm>
            <a:off x="5653467" y="827997"/>
            <a:ext cx="1483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highlight>
                  <a:srgbClr val="7C4DFF"/>
                </a:highlight>
                <a:latin typeface="Abadi Extra Light" panose="020B0204020104020204" pitchFamily="34" charset="0"/>
              </a:rPr>
              <a:t>health</a:t>
            </a:r>
            <a:endParaRPr lang="en-BE" sz="2800">
              <a:solidFill>
                <a:schemeClr val="bg1"/>
              </a:solidFill>
              <a:highlight>
                <a:srgbClr val="7C4DFF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69A2C3-47C2-38D9-AF4C-00451D80963C}"/>
              </a:ext>
            </a:extLst>
          </p:cNvPr>
          <p:cNvSpPr txBox="1"/>
          <p:nvPr/>
        </p:nvSpPr>
        <p:spPr>
          <a:xfrm>
            <a:off x="10208886" y="4290601"/>
            <a:ext cx="1483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highlight>
                  <a:srgbClr val="7C4DFF"/>
                </a:highlight>
                <a:latin typeface="Abadi Extra Light" panose="020B0204020104020204" pitchFamily="34" charset="0"/>
              </a:rPr>
              <a:t>mobility</a:t>
            </a:r>
            <a:endParaRPr lang="en-BE" sz="2800">
              <a:solidFill>
                <a:schemeClr val="bg1"/>
              </a:solidFill>
              <a:highlight>
                <a:srgbClr val="7C4DFF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459FFE-54C0-A087-C95B-A5F868BF4E0A}"/>
              </a:ext>
            </a:extLst>
          </p:cNvPr>
          <p:cNvSpPr txBox="1"/>
          <p:nvPr/>
        </p:nvSpPr>
        <p:spPr>
          <a:xfrm>
            <a:off x="8809388" y="2037064"/>
            <a:ext cx="1483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highlight>
                  <a:srgbClr val="7C4DFF"/>
                </a:highlight>
                <a:latin typeface="Abadi Extra Light" panose="020B0204020104020204" pitchFamily="34" charset="0"/>
              </a:rPr>
              <a:t>home</a:t>
            </a:r>
            <a:endParaRPr lang="en-BE" sz="2800">
              <a:solidFill>
                <a:schemeClr val="bg1"/>
              </a:solidFill>
              <a:highlight>
                <a:srgbClr val="7C4DFF"/>
              </a:highlight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7FECBE29-6526-304B-4ABB-ADEDC2A8F3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88363" y="1010572"/>
            <a:ext cx="943090" cy="943090"/>
          </a:xfrm>
          <a:prstGeom prst="rect">
            <a:avLst/>
          </a:prstGeom>
        </p:spPr>
      </p:pic>
      <p:pic>
        <p:nvPicPr>
          <p:cNvPr id="15" name="Picture 4" descr="BBC logo and symbol, meaning, history, PNG, brand">
            <a:extLst>
              <a:ext uri="{FF2B5EF4-FFF2-40B4-BE49-F238E27FC236}">
                <a16:creationId xmlns:a16="http://schemas.microsoft.com/office/drawing/2014/main" id="{2FC4DB5D-F91D-B98F-17F0-8C6EEB35D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08" y="2465584"/>
            <a:ext cx="1057334" cy="59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F0DED63-8B61-B0C0-2F4E-18C3760EB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55" y="1409191"/>
            <a:ext cx="1391960" cy="7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Logobank - Mediahuis">
            <a:extLst>
              <a:ext uri="{FF2B5EF4-FFF2-40B4-BE49-F238E27FC236}">
                <a16:creationId xmlns:a16="http://schemas.microsoft.com/office/drawing/2014/main" id="{388714D2-B498-6F5F-5219-77A2FDF47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67" y="2374384"/>
            <a:ext cx="2007330" cy="36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CB648F4E-8A38-D49E-8103-9B2A07498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87" y="771147"/>
            <a:ext cx="1160139" cy="116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RTL (Nederland) - Wikipedia">
            <a:extLst>
              <a:ext uri="{FF2B5EF4-FFF2-40B4-BE49-F238E27FC236}">
                <a16:creationId xmlns:a16="http://schemas.microsoft.com/office/drawing/2014/main" id="{575300B6-D42C-9014-E5BF-7C8D195E1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300" y="451347"/>
            <a:ext cx="899870" cy="89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8C9E4E4-5EA1-F405-57E3-C8404025B25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60313" y="2744576"/>
            <a:ext cx="639992" cy="123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9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210040"/>
      </a:dk1>
      <a:lt1>
        <a:sysClr val="window" lastClr="FFFFFF"/>
      </a:lt1>
      <a:dk2>
        <a:srgbClr val="000000"/>
      </a:dk2>
      <a:lt2>
        <a:srgbClr val="F9F9F9"/>
      </a:lt2>
      <a:accent1>
        <a:srgbClr val="FFCC8E"/>
      </a:accent1>
      <a:accent2>
        <a:srgbClr val="21004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4">
      <a:majorFont>
        <a:latin typeface="Byrd"/>
        <a:ea typeface=""/>
        <a:cs typeface=""/>
      </a:majorFont>
      <a:minorFont>
        <a:latin typeface="By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e79db3-88b2-4807-8daf-2247e16a54cf">
      <Terms xmlns="http://schemas.microsoft.com/office/infopath/2007/PartnerControls"/>
    </lcf76f155ced4ddcb4097134ff3c332f>
    <TaxCatchAll xmlns="99fb9562-cde5-455e-8692-4fa50e16ca6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128B7FBE9F3A44BC2F3305B391494A" ma:contentTypeVersion="15" ma:contentTypeDescription="Een nieuw document maken." ma:contentTypeScope="" ma:versionID="22997a2b2d9fc5a36510723636434aa9">
  <xsd:schema xmlns:xsd="http://www.w3.org/2001/XMLSchema" xmlns:xs="http://www.w3.org/2001/XMLSchema" xmlns:p="http://schemas.microsoft.com/office/2006/metadata/properties" xmlns:ns2="b1e79db3-88b2-4807-8daf-2247e16a54cf" xmlns:ns3="99fb9562-cde5-455e-8692-4fa50e16ca6e" targetNamespace="http://schemas.microsoft.com/office/2006/metadata/properties" ma:root="true" ma:fieldsID="aabd354586a16c8da91374734ed13777" ns2:_="" ns3:_="">
    <xsd:import namespace="b1e79db3-88b2-4807-8daf-2247e16a54cf"/>
    <xsd:import namespace="99fb9562-cde5-455e-8692-4fa50e16ca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9db3-88b2-4807-8daf-2247e16a5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3b9bb814-139f-4039-9463-697760f06a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b9562-cde5-455e-8692-4fa50e16ca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b17b551-c7f7-4232-ac97-9e615203bcf2}" ma:internalName="TaxCatchAll" ma:showField="CatchAllData" ma:web="99fb9562-cde5-455e-8692-4fa50e16ca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FB428B-E21F-4416-9206-7DA0EC801D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C5B349-6CD2-434B-9548-C6E2BBCCEB06}">
  <ds:schemaRefs>
    <ds:schemaRef ds:uri="http://schemas.microsoft.com/office/infopath/2007/PartnerControls"/>
    <ds:schemaRef ds:uri="http://schemas.microsoft.com/office/2006/metadata/properties"/>
    <ds:schemaRef ds:uri="99fb9562-cde5-455e-8692-4fa50e16ca6e"/>
    <ds:schemaRef ds:uri="http://www.w3.org/XML/1998/namespace"/>
    <ds:schemaRef ds:uri="http://schemas.microsoft.com/office/2006/documentManagement/types"/>
    <ds:schemaRef ds:uri="http://purl.org/dc/elements/1.1/"/>
    <ds:schemaRef ds:uri="b1e79db3-88b2-4807-8daf-2247e16a54cf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B87BC12-C2A9-4F13-BDCF-88B630D688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e79db3-88b2-4807-8daf-2247e16a54cf"/>
    <ds:schemaRef ds:uri="99fb9562-cde5-455e-8692-4fa50e16ca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</TotalTime>
  <Words>9</Words>
  <Application>Microsoft Macintosh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Byrd</vt:lpstr>
      <vt:lpstr>Abadi Extra Light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Mathias Maes (UGent-imec)</dc:creator>
  <cp:lastModifiedBy>ms.anony1@gmail.com</cp:lastModifiedBy>
  <cp:revision>153</cp:revision>
  <dcterms:created xsi:type="dcterms:W3CDTF">2022-06-15T08:35:11Z</dcterms:created>
  <dcterms:modified xsi:type="dcterms:W3CDTF">2025-04-30T17:15:35Z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0x01010027128B7FBE9F3A44BC2F3305B391494A</vt:lpwstr>
  </property>
  <property fmtid="{D5CDD505-2E9C-101B-9397-08002B2CF9AE}" pid="3" name="MediaServiceImageTags">
    <vt:lpwstr/>
  </property>
</Properties>
</file>