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  <p:sldMasterId id="2147483695" r:id="rId5"/>
  </p:sldMasterIdLst>
  <p:notesMasterIdLst>
    <p:notesMasterId r:id="rId9"/>
  </p:notesMasterIdLst>
  <p:sldIdLst>
    <p:sldId id="361" r:id="rId6"/>
    <p:sldId id="2147469117" r:id="rId7"/>
    <p:sldId id="214746911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E55B886-B889-E845-9189-A430D356FE5E}">
          <p14:sldIdLst>
            <p14:sldId id="361"/>
            <p14:sldId id="2147469117"/>
            <p14:sldId id="21474691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F4D"/>
    <a:srgbClr val="E3E2E3"/>
    <a:srgbClr val="03001E"/>
    <a:srgbClr val="0D022D"/>
    <a:srgbClr val="7664BE"/>
    <a:srgbClr val="942DE3"/>
    <a:srgbClr val="FF0300"/>
    <a:srgbClr val="FFEB00"/>
    <a:srgbClr val="FFE61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3289" autoAdjust="0"/>
  </p:normalViewPr>
  <p:slideViewPr>
    <p:cSldViewPr snapToGrid="0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DCD8-1612-4D51-A729-A2E632CC3992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2B67-AC13-44E1-9F93-AF29A2CE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</a:t>
            </a:r>
            <a:r>
              <a:rPr lang="en-US" dirty="0"/>
              <a:t>https://www.greenlemoncompany.net/articles/sir-tim-berners-lee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3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557BD-4753-9425-0AA9-9352BBE95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6B2BA-84C8-59E0-6075-AE67ADC50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49148F-DF9E-C2B9-80E2-D3593C5D4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B9813-E62C-D405-F5F9-C00416CEC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BF970-3703-147A-7B14-380DF01E7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3F68A-7597-977D-FFD5-86A1A80DE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9DA59-93F5-BF4F-C754-F5632C632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0DD2B-40DD-F50F-2D63-2C2094319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1" y="1785582"/>
            <a:ext cx="2286804" cy="1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2223"/>
            <a:ext cx="3932237" cy="70427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364"/>
            <a:ext cx="6172200" cy="43208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213220"/>
            <a:ext cx="3652025" cy="348400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5F77-B62E-459B-B3E9-5E3C3EEA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A660-6B9B-4667-9DBD-6354BB135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1376364"/>
            <a:ext cx="10515600" cy="299079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7"/>
            <a:ext cx="10514012" cy="51102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762A-9080-4547-8E66-FAFFA6A3F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70CEA-1613-4C96-8E71-AC60EBF5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39046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051086"/>
            <a:ext cx="2927350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390461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051086"/>
            <a:ext cx="2946794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390461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051086"/>
            <a:ext cx="2932113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D0C99ED-16D4-4488-B9AD-EEB2400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5912-5547-42D8-86C7-CF32902E1A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9E36B-262A-43E2-8E60-77FC9B9635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1561381"/>
            <a:ext cx="2940050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1561381"/>
            <a:ext cx="2930525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1561381"/>
            <a:ext cx="2932113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CE7C1E-32B3-41BA-AEF5-320C867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DCC9F-0341-421E-ABB1-E6EFF96656F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303F-7213-4813-A58A-AAE8679F32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C14512-1422-DA81-2B4B-57DB055D17AA}"/>
              </a:ext>
            </a:extLst>
          </p:cNvPr>
          <p:cNvSpPr/>
          <p:nvPr userDrawn="1"/>
        </p:nvSpPr>
        <p:spPr>
          <a:xfrm>
            <a:off x="1" y="0"/>
            <a:ext cx="40798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90DE3-CA2F-523C-8219-E828FCBE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1200"/>
            <a:ext cx="322294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FF7A-CD43-E540-AA3B-364D8503E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160" y="511201"/>
            <a:ext cx="7220902" cy="55101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082E7-C835-210F-F0A5-D8D60DA3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0DFE7-CB87-4DC8-BAC1-31053B59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5987-1E4D-1986-4743-22BBCBC2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04D2-5BA1-414C-6F18-B4B361D0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04271-0A83-D7F8-8869-5E315FA4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85E38-8E18-D59F-E46D-2B675A49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19D03-8C66-2F24-1893-D785ECBC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835C6B1-581C-169B-2DED-9D3C06006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8275" y="6267498"/>
            <a:ext cx="1347787" cy="3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9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BA364-ED30-F697-7DE0-E7F15990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5E03B-429E-E2C0-CB8A-9BF9ADC7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0AD79-4322-B22A-A688-A5592662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6376FD-23E1-7981-1DF9-3A5606019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511277"/>
            <a:ext cx="3048000" cy="399563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57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1641490"/>
          </a:xfrm>
          <a:effectLst/>
        </p:spPr>
        <p:txBody>
          <a:bodyPr wrap="none" anchor="b">
            <a:normAutofit/>
          </a:bodyPr>
          <a:lstStyle>
            <a:lvl1pPr algn="r">
              <a:defRPr sz="6000" b="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634" y="4075153"/>
            <a:ext cx="9788695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FE49-A654-4A47-956B-8363F80B1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3DAC-6BBA-4D6C-B3A8-EB48D3C6B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C3C8C-BD6C-4FB1-A604-5BC33BAAA267}"/>
              </a:ext>
            </a:extLst>
          </p:cNvPr>
          <p:cNvSpPr/>
          <p:nvPr userDrawn="1"/>
        </p:nvSpPr>
        <p:spPr>
          <a:xfrm>
            <a:off x="0" y="-1"/>
            <a:ext cx="12192000" cy="141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B7E-5C53-4132-88E4-EDDA33A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244DA-E5ED-47AD-A0CA-7CBD28A31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2CCA-7825-4FF1-AC5C-96E85D2D4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8506562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8506562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0" y="3522845"/>
            <a:ext cx="1463238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3F822-7BE8-44E3-BF58-1B762E73C367}"/>
              </a:ext>
            </a:extLst>
          </p:cNvPr>
          <p:cNvSpPr txBox="1"/>
          <p:nvPr userDrawn="1"/>
        </p:nvSpPr>
        <p:spPr>
          <a:xfrm>
            <a:off x="9954884" y="4670981"/>
            <a:ext cx="21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>
                <a:solidFill>
                  <a:schemeClr val="tx1"/>
                </a:solidFill>
                <a:effectLst/>
              </a:rPr>
              <a:t>https://solidlab.be</a:t>
            </a:r>
            <a:endParaRPr lang="en-US" sz="160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6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8" y="1376363"/>
            <a:ext cx="5025216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38" y="1376363"/>
            <a:ext cx="5033960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A0FA9C-7A3A-4050-8AB2-F058D51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4AA6D6-3F8D-4D16-A00B-0B02FD308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54F6C-829E-4DF7-89FE-B2B443572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04" y="138787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204" y="2211784"/>
            <a:ext cx="5035548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1044" y="138787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1043" y="2211784"/>
            <a:ext cx="5045901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E334DF-83DE-419F-B932-DA34F870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201C5-727C-4850-8DF0-8BE1A86BB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CDDBE-C7F4-45C4-9778-F63D52043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FAFD0D-3C65-4CB6-A6DD-EC7A89C0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7FAD5-605A-4AA7-9EBC-0BA90247F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1F662-1E18-426D-AD98-F4850FE08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AAA54-EC96-4281-B431-1E93E23F6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8F35D-52CA-44CA-AECC-9E28817D6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6363"/>
            <a:ext cx="6172200" cy="43219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14270"/>
            <a:ext cx="3652025" cy="368428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D6031D-D8A0-4CAC-80B0-4EE35CBC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11401-B4BF-4230-B38E-3B112961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2622-65A4-48F7-BB66-595D6A1EE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D7D25-5689-40BE-AABA-D9FDC11576D6}"/>
              </a:ext>
            </a:extLst>
          </p:cNvPr>
          <p:cNvSpPr/>
          <p:nvPr userDrawn="1"/>
        </p:nvSpPr>
        <p:spPr>
          <a:xfrm>
            <a:off x="0" y="5809784"/>
            <a:ext cx="12192000" cy="104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503-3DE0-41BE-8A75-84DA32281EDE}"/>
              </a:ext>
            </a:extLst>
          </p:cNvPr>
          <p:cNvSpPr/>
          <p:nvPr userDrawn="1"/>
        </p:nvSpPr>
        <p:spPr>
          <a:xfrm>
            <a:off x="0" y="0"/>
            <a:ext cx="12192000" cy="11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1388853"/>
            <a:ext cx="11052175" cy="430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8218" y="6232526"/>
            <a:ext cx="5015564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1080" y="6197667"/>
            <a:ext cx="640882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E4906-8264-4DD1-AC4A-83B78615A85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952518"/>
            <a:ext cx="1022135" cy="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700" r:id="rId3"/>
    <p:sldLayoutId id="2147483694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2" r:id="rId12"/>
    <p:sldLayoutId id="214748369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  <p15:guide id="10" orient="horz" pos="358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  <p15:guide id="12" pos="74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29691-3FF3-44E6-9867-E408F313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1200"/>
            <a:ext cx="11160125" cy="132556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80BE-C9D0-66CC-EBE9-3500DB28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2174239"/>
            <a:ext cx="11160125" cy="38471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DA612-F4DC-176D-D795-E9BB5C2DD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4008-32CF-4789-9AFC-8C209EBA6F45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50DF0-38FE-B987-5C54-3A8502D57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DD57D-F84C-9140-087B-328E0F842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1908-F435-49A9-B21F-3C6E9F01852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7B52AAC-CD77-9FE6-CEEF-F52E910F1D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8275" y="6267498"/>
            <a:ext cx="1347787" cy="3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2570">
          <p15:clr>
            <a:srgbClr val="F26B43"/>
          </p15:clr>
        </p15:guide>
        <p15:guide id="3" pos="5110">
          <p15:clr>
            <a:srgbClr val="F26B43"/>
          </p15:clr>
        </p15:guide>
        <p15:guide id="4" pos="325">
          <p15:clr>
            <a:srgbClr val="F26B43"/>
          </p15:clr>
        </p15:guide>
        <p15:guide id="5" pos="7355">
          <p15:clr>
            <a:srgbClr val="F26B43"/>
          </p15:clr>
        </p15:guide>
        <p15:guide id="6" orient="horz" pos="13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2D0D5-0E89-BB4B-3DB1-AD9A54C5F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21" y="287838"/>
            <a:ext cx="9788695" cy="1027779"/>
          </a:xfrm>
        </p:spPr>
        <p:txBody>
          <a:bodyPr/>
          <a:lstStyle/>
          <a:p>
            <a:pPr algn="l"/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SolidLab</a:t>
            </a:r>
            <a:r>
              <a:rPr lang="nl-BE" dirty="0"/>
              <a:t> </a:t>
            </a:r>
            <a:r>
              <a:rPr lang="nl-BE" dirty="0" err="1"/>
              <a:t>Flanders</a:t>
            </a:r>
            <a:r>
              <a:rPr lang="nl-BE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BBC047-B0FC-41F5-10FB-4A624512C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21" y="1435658"/>
            <a:ext cx="11196114" cy="3966766"/>
          </a:xfr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nl-BE" sz="2400" dirty="0" err="1"/>
              <a:t>Interoperable</a:t>
            </a:r>
            <a:r>
              <a:rPr lang="nl-BE" sz="2400" dirty="0"/>
              <a:t> data </a:t>
            </a:r>
            <a:r>
              <a:rPr lang="nl-BE" sz="2400" dirty="0" err="1"/>
              <a:t>sharing</a:t>
            </a:r>
            <a:r>
              <a:rPr lang="nl-BE" sz="2400" dirty="0"/>
              <a:t> </a:t>
            </a:r>
            <a:r>
              <a:rPr lang="nl-BE" sz="2400" dirty="0" err="1"/>
              <a:t>ecosystems</a:t>
            </a:r>
            <a:endParaRPr lang="nl-BE" sz="2400" dirty="0"/>
          </a:p>
          <a:p>
            <a:pPr algn="l"/>
            <a:endParaRPr lang="nl-BE" sz="2800" b="1" dirty="0"/>
          </a:p>
          <a:p>
            <a:pPr marL="457200" indent="-457200" algn="l">
              <a:buFont typeface="Wingdings" pitchFamily="2" charset="2"/>
              <a:buChar char="§"/>
            </a:pP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2F9370-645D-EED4-D094-568C27041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74CB8-431B-D01D-61FC-37292817B662}"/>
              </a:ext>
            </a:extLst>
          </p:cNvPr>
          <p:cNvSpPr/>
          <p:nvPr/>
        </p:nvSpPr>
        <p:spPr>
          <a:xfrm>
            <a:off x="1" y="-9959"/>
            <a:ext cx="12192000" cy="6858000"/>
          </a:xfrm>
          <a:prstGeom prst="rect">
            <a:avLst/>
          </a:prstGeom>
          <a:solidFill>
            <a:srgbClr val="292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03E556-8BF9-E7C1-51CF-D338ECBBB09B}"/>
              </a:ext>
            </a:extLst>
          </p:cNvPr>
          <p:cNvSpPr txBox="1">
            <a:spLocks/>
          </p:cNvSpPr>
          <p:nvPr/>
        </p:nvSpPr>
        <p:spPr>
          <a:xfrm>
            <a:off x="538065" y="4258377"/>
            <a:ext cx="6124355" cy="1027779"/>
          </a:xfrm>
          <a:prstGeom prst="rect">
            <a:avLst/>
          </a:prstGeom>
          <a:effectLst/>
        </p:spPr>
        <p:txBody>
          <a:bodyPr vert="horz" wrap="none" lIns="91440" tIns="45720" rIns="91440" bIns="45720" rtlCol="0" anchor="b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2"/>
                </a:solidFill>
              </a:rPr>
              <a:t>“We need a midway </a:t>
            </a:r>
            <a:r>
              <a:rPr lang="en-US" sz="3200" b="1" dirty="0">
                <a:solidFill>
                  <a:schemeClr val="tx2"/>
                </a:solidFill>
              </a:rPr>
              <a:t>course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</a:rPr>
              <a:t>correction</a:t>
            </a:r>
            <a:r>
              <a:rPr lang="en-US" sz="3200" dirty="0">
                <a:solidFill>
                  <a:schemeClr val="tx2"/>
                </a:solidFill>
              </a:rPr>
              <a:t> for the Web.”</a:t>
            </a:r>
          </a:p>
          <a:p>
            <a:pPr algn="ctr"/>
            <a:r>
              <a:rPr lang="en-US" sz="1900" dirty="0">
                <a:solidFill>
                  <a:schemeClr val="tx2"/>
                </a:solidFill>
              </a:rPr>
              <a:t> Sir Tim Berners-Lee</a:t>
            </a:r>
          </a:p>
        </p:txBody>
      </p:sp>
      <p:pic>
        <p:nvPicPr>
          <p:cNvPr id="6" name="Picture 5" descr="A picture containing person, looking, staring, dark&#10;&#10;Description automatically generated">
            <a:extLst>
              <a:ext uri="{FF2B5EF4-FFF2-40B4-BE49-F238E27FC236}">
                <a16:creationId xmlns:a16="http://schemas.microsoft.com/office/drawing/2014/main" id="{DBDCACB2-29F4-DBAE-ACFF-E973D5C9C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9" t="7" r="15155" b="-7"/>
          <a:stretch/>
        </p:blipFill>
        <p:spPr>
          <a:xfrm>
            <a:off x="7515534" y="9959"/>
            <a:ext cx="4676466" cy="684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E2BA7-88CF-CFAD-0C17-995766E38BE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0954" y="1118343"/>
            <a:ext cx="3238575" cy="29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CA81-4DFF-88EC-274B-1C5EE87F0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4F11F82-8787-3831-9178-41809E26B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person holding a computer&#10;&#10;Description automatically generated with medium confidence">
            <a:extLst>
              <a:ext uri="{FF2B5EF4-FFF2-40B4-BE49-F238E27FC236}">
                <a16:creationId xmlns:a16="http://schemas.microsoft.com/office/drawing/2014/main" id="{F5571775-77DD-A81B-78F5-495432052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4" b="89972" l="9955" r="89995">
                        <a14:foregroundMark x1="33704" y1="7804" x2="32946" y2="8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44" y="3227088"/>
            <a:ext cx="3958025" cy="49475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758998-B352-69DE-2F69-C71C308E07CD}"/>
              </a:ext>
            </a:extLst>
          </p:cNvPr>
          <p:cNvSpPr txBox="1"/>
          <p:nvPr/>
        </p:nvSpPr>
        <p:spPr>
          <a:xfrm>
            <a:off x="5015786" y="5568338"/>
            <a:ext cx="229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C4DFF"/>
                </a:solidFill>
                <a:highlight>
                  <a:srgbClr val="FAF8FF"/>
                </a:highlight>
                <a:latin typeface="Abadi Extra Light" panose="020B0204020104020204" pitchFamily="34" charset="0"/>
              </a:rPr>
              <a:t>core identity data </a:t>
            </a:r>
            <a:endParaRPr lang="en-BE" sz="24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AF8FF"/>
              </a:highlight>
              <a:latin typeface="Abadi Extra Light" panose="020B02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E02E1-A38F-B49A-FA0A-5E48AA3EFDEB}"/>
              </a:ext>
            </a:extLst>
          </p:cNvPr>
          <p:cNvSpPr txBox="1"/>
          <p:nvPr/>
        </p:nvSpPr>
        <p:spPr>
          <a:xfrm>
            <a:off x="1022720" y="4287235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career</a:t>
            </a:r>
            <a:endParaRPr lang="en-BE" sz="2800" dirty="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54B98-3F2D-20EF-CF03-47DF76566DA6}"/>
              </a:ext>
            </a:extLst>
          </p:cNvPr>
          <p:cNvSpPr txBox="1"/>
          <p:nvPr/>
        </p:nvSpPr>
        <p:spPr>
          <a:xfrm>
            <a:off x="2748000" y="2033649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leisure</a:t>
            </a:r>
            <a:endParaRPr lang="en-BE" sz="280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38ADF-65B9-9064-B72C-71DE1DC3B399}"/>
              </a:ext>
            </a:extLst>
          </p:cNvPr>
          <p:cNvSpPr txBox="1"/>
          <p:nvPr/>
        </p:nvSpPr>
        <p:spPr>
          <a:xfrm>
            <a:off x="5653467" y="827997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health</a:t>
            </a:r>
            <a:endParaRPr lang="en-BE" sz="280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983E0-3E07-7E7D-12DD-69E7A6EB4433}"/>
              </a:ext>
            </a:extLst>
          </p:cNvPr>
          <p:cNvSpPr txBox="1"/>
          <p:nvPr/>
        </p:nvSpPr>
        <p:spPr>
          <a:xfrm>
            <a:off x="10208886" y="4290601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mobility</a:t>
            </a:r>
            <a:endParaRPr lang="en-BE" sz="280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610CE-FE21-09D4-8692-2EAF89DEACE8}"/>
              </a:ext>
            </a:extLst>
          </p:cNvPr>
          <p:cNvSpPr txBox="1"/>
          <p:nvPr/>
        </p:nvSpPr>
        <p:spPr>
          <a:xfrm>
            <a:off x="8809388" y="2037064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home</a:t>
            </a:r>
            <a:endParaRPr lang="en-BE" sz="280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1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F2DF8-E886-5422-54DF-4ADCEED92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79C911-58A7-3699-9337-BAEEEEEC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person holding a computer&#10;&#10;Description automatically generated with medium confidence">
            <a:extLst>
              <a:ext uri="{FF2B5EF4-FFF2-40B4-BE49-F238E27FC236}">
                <a16:creationId xmlns:a16="http://schemas.microsoft.com/office/drawing/2014/main" id="{D429B352-3961-AB7A-1979-D1B425778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4" b="89972" l="9955" r="89995">
                        <a14:foregroundMark x1="33704" y1="7804" x2="32946" y2="8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44" y="3227088"/>
            <a:ext cx="3958025" cy="49475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A8817-29E0-6AA2-40CD-39020833BDD6}"/>
              </a:ext>
            </a:extLst>
          </p:cNvPr>
          <p:cNvSpPr txBox="1"/>
          <p:nvPr/>
        </p:nvSpPr>
        <p:spPr>
          <a:xfrm>
            <a:off x="5015786" y="5568338"/>
            <a:ext cx="229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C4DFF"/>
                </a:solidFill>
                <a:highlight>
                  <a:srgbClr val="FAF8FF"/>
                </a:highlight>
                <a:latin typeface="Abadi Extra Light" panose="020B0204020104020204" pitchFamily="34" charset="0"/>
              </a:rPr>
              <a:t>core identity data </a:t>
            </a:r>
            <a:endParaRPr lang="en-BE" sz="24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AF8FF"/>
              </a:highlight>
              <a:latin typeface="Abadi Extra Light" panose="020B02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F8271-FA62-59D6-BF6A-A672DAD90AA3}"/>
              </a:ext>
            </a:extLst>
          </p:cNvPr>
          <p:cNvSpPr txBox="1"/>
          <p:nvPr/>
        </p:nvSpPr>
        <p:spPr>
          <a:xfrm>
            <a:off x="1022720" y="4287235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career</a:t>
            </a:r>
            <a:endParaRPr lang="en-BE" sz="2800" dirty="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DEACA-D6ED-1441-FA6E-0B2F3F08E953}"/>
              </a:ext>
            </a:extLst>
          </p:cNvPr>
          <p:cNvSpPr txBox="1"/>
          <p:nvPr/>
        </p:nvSpPr>
        <p:spPr>
          <a:xfrm>
            <a:off x="2748000" y="2033649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leisure</a:t>
            </a:r>
            <a:endParaRPr lang="en-BE" sz="280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EF2F3-8ACA-FA30-1DFC-7096A9D2057D}"/>
              </a:ext>
            </a:extLst>
          </p:cNvPr>
          <p:cNvSpPr txBox="1"/>
          <p:nvPr/>
        </p:nvSpPr>
        <p:spPr>
          <a:xfrm>
            <a:off x="5653467" y="827997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health</a:t>
            </a:r>
            <a:endParaRPr lang="en-BE" sz="280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2CE8E-0A4C-1E67-019A-93052261A33B}"/>
              </a:ext>
            </a:extLst>
          </p:cNvPr>
          <p:cNvSpPr txBox="1"/>
          <p:nvPr/>
        </p:nvSpPr>
        <p:spPr>
          <a:xfrm>
            <a:off x="10208886" y="4290601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mobility</a:t>
            </a:r>
            <a:endParaRPr lang="en-BE" sz="280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E99E5-E0AA-E1FF-FCFE-457E2BB9A904}"/>
              </a:ext>
            </a:extLst>
          </p:cNvPr>
          <p:cNvSpPr txBox="1"/>
          <p:nvPr/>
        </p:nvSpPr>
        <p:spPr>
          <a:xfrm>
            <a:off x="8809388" y="2037064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home</a:t>
            </a:r>
            <a:endParaRPr lang="en-BE" sz="2800">
              <a:solidFill>
                <a:schemeClr val="bg1"/>
              </a:solidFill>
              <a:highlight>
                <a:srgbClr val="7C4DFF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1AF380-63CB-2FAE-44B4-7B8FE39CE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1" y="5006875"/>
            <a:ext cx="1837369" cy="46188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848A44E-8F92-8519-BA53-8B45BCA83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50" y="3429094"/>
            <a:ext cx="923331" cy="923331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17F975F-1D71-60CA-8321-70FA7B863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" y="3265694"/>
            <a:ext cx="1758726" cy="923331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F424B855-17BC-0333-5739-4D5BD8C56F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17" y="4674721"/>
            <a:ext cx="1992921" cy="6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2990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SolidLab">
      <a:dk1>
        <a:srgbClr val="292F4D"/>
      </a:dk1>
      <a:lt1>
        <a:srgbClr val="F7F7F7"/>
      </a:lt1>
      <a:dk2>
        <a:srgbClr val="7C4DFF"/>
      </a:dk2>
      <a:lt2>
        <a:srgbClr val="FFFFFF"/>
      </a:lt2>
      <a:accent1>
        <a:srgbClr val="DAD3F5"/>
      </a:accent1>
      <a:accent2>
        <a:srgbClr val="99CBE7"/>
      </a:accent2>
      <a:accent3>
        <a:srgbClr val="5984D9"/>
      </a:accent3>
      <a:accent4>
        <a:srgbClr val="435CB7"/>
      </a:accent4>
      <a:accent5>
        <a:srgbClr val="6A4C9A"/>
      </a:accent5>
      <a:accent6>
        <a:srgbClr val="7A3C80"/>
      </a:accent6>
      <a:hlink>
        <a:srgbClr val="DAD3F5"/>
      </a:hlink>
      <a:folHlink>
        <a:srgbClr val="99CBE7"/>
      </a:folHlink>
    </a:clrScheme>
    <a:fontScheme name="SolidLab">
      <a:majorFont>
        <a:latin typeface="Bimini"/>
        <a:ea typeface=""/>
        <a:cs typeface=""/>
      </a:majorFont>
      <a:minorFont>
        <a:latin typeface="Corbe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Lab_template.potx" id="{9BE55ECF-8303-4524-9BA5-378FFD7C8B34}" vid="{D6CFDEB9-E985-4D91-BC5E-46C3703CAD9F}"/>
    </a:ext>
  </a:extLst>
</a:theme>
</file>

<file path=ppt/theme/theme2.xml><?xml version="1.0" encoding="utf-8"?>
<a:theme xmlns:a="http://schemas.openxmlformats.org/drawingml/2006/main" name="Office Theme">
  <a:themeElements>
    <a:clrScheme name="Custom 6">
      <a:dk1>
        <a:srgbClr val="210040"/>
      </a:dk1>
      <a:lt1>
        <a:sysClr val="window" lastClr="FFFFFF"/>
      </a:lt1>
      <a:dk2>
        <a:srgbClr val="000000"/>
      </a:dk2>
      <a:lt2>
        <a:srgbClr val="F9F9F9"/>
      </a:lt2>
      <a:accent1>
        <a:srgbClr val="FFCC8E"/>
      </a:accent1>
      <a:accent2>
        <a:srgbClr val="21004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Byrd"/>
        <a:ea typeface=""/>
        <a:cs typeface=""/>
      </a:majorFont>
      <a:minorFont>
        <a:latin typeface="By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8B7FBE9F3A44BC2F3305B391494A" ma:contentTypeVersion="15" ma:contentTypeDescription="Een nieuw document maken." ma:contentTypeScope="" ma:versionID="22997a2b2d9fc5a36510723636434aa9">
  <xsd:schema xmlns:xsd="http://www.w3.org/2001/XMLSchema" xmlns:xs="http://www.w3.org/2001/XMLSchema" xmlns:p="http://schemas.microsoft.com/office/2006/metadata/properties" xmlns:ns2="b1e79db3-88b2-4807-8daf-2247e16a54cf" xmlns:ns3="99fb9562-cde5-455e-8692-4fa50e16ca6e" targetNamespace="http://schemas.microsoft.com/office/2006/metadata/properties" ma:root="true" ma:fieldsID="aabd354586a16c8da91374734ed13777" ns2:_="" ns3:_="">
    <xsd:import namespace="b1e79db3-88b2-4807-8daf-2247e16a54cf"/>
    <xsd:import namespace="99fb9562-cde5-455e-8692-4fa50e16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db3-88b2-4807-8daf-2247e16a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9562-cde5-455e-8692-4fa50e16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17b551-c7f7-4232-ac97-9e615203bcf2}" ma:internalName="TaxCatchAll" ma:showField="CatchAllData" ma:web="99fb9562-cde5-455e-8692-4fa50e16c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db3-88b2-4807-8daf-2247e16a54cf">
      <Terms xmlns="http://schemas.microsoft.com/office/infopath/2007/PartnerControls"/>
    </lcf76f155ced4ddcb4097134ff3c332f>
    <TaxCatchAll xmlns="99fb9562-cde5-455e-8692-4fa50e16ca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7BC12-C2A9-4F13-BDCF-88B630D68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79db3-88b2-4807-8daf-2247e16a54cf"/>
    <ds:schemaRef ds:uri="99fb9562-cde5-455e-8692-4fa50e16c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5B349-6CD2-434B-9548-C6E2BBCCEB06}">
  <ds:schemaRefs>
    <ds:schemaRef ds:uri="http://schemas.microsoft.com/office/infopath/2007/PartnerControls"/>
    <ds:schemaRef ds:uri="http://schemas.microsoft.com/office/2006/metadata/properties"/>
    <ds:schemaRef ds:uri="99fb9562-cde5-455e-8692-4fa50e16ca6e"/>
    <ds:schemaRef ds:uri="http://www.w3.org/XML/1998/namespace"/>
    <ds:schemaRef ds:uri="http://schemas.microsoft.com/office/2006/documentManagement/types"/>
    <ds:schemaRef ds:uri="http://purl.org/dc/elements/1.1/"/>
    <ds:schemaRef ds:uri="b1e79db3-88b2-4807-8daf-2247e16a54cf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FB428B-E21F-4416-9206-7DA0EC801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0</TotalTime>
  <Words>57</Words>
  <Application>Microsoft Macintosh PowerPoint</Application>
  <PresentationFormat>Widescreen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Bimini</vt:lpstr>
      <vt:lpstr>Byrd</vt:lpstr>
      <vt:lpstr>Abadi Extra Light</vt:lpstr>
      <vt:lpstr>Arial</vt:lpstr>
      <vt:lpstr>Calibri</vt:lpstr>
      <vt:lpstr>Corbel</vt:lpstr>
      <vt:lpstr>Wingdings</vt:lpstr>
      <vt:lpstr>Diepte</vt:lpstr>
      <vt:lpstr>Office Theme</vt:lpstr>
      <vt:lpstr>Why SolidLab Flanders?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Mathias Maes (UGent-imec)</dc:creator>
  <cp:lastModifiedBy>ms.anony1@gmail.com</cp:lastModifiedBy>
  <cp:revision>152</cp:revision>
  <dcterms:created xsi:type="dcterms:W3CDTF">2022-06-15T08:35:11Z</dcterms:created>
  <dcterms:modified xsi:type="dcterms:W3CDTF">2025-04-30T17:10:00Z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0x01010027128B7FBE9F3A44BC2F3305B391494A</vt:lpwstr>
  </property>
  <property fmtid="{D5CDD505-2E9C-101B-9397-08002B2CF9AE}" pid="3" name="MediaServiceImageTags">
    <vt:lpwstr/>
  </property>
</Properties>
</file>