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4"/>
  </p:sldMasterIdLst>
  <p:notesMasterIdLst>
    <p:notesMasterId r:id="rId8"/>
  </p:notesMasterIdLst>
  <p:sldIdLst>
    <p:sldId id="356" r:id="rId5"/>
    <p:sldId id="2147469081" r:id="rId6"/>
    <p:sldId id="214746908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0E55B886-B889-E845-9189-A430D356FE5E}">
          <p14:sldIdLst>
            <p14:sldId id="356"/>
            <p14:sldId id="2147469081"/>
            <p14:sldId id="214746908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F4D"/>
    <a:srgbClr val="E3E2E3"/>
    <a:srgbClr val="03001E"/>
    <a:srgbClr val="0D022D"/>
    <a:srgbClr val="7664BE"/>
    <a:srgbClr val="942DE3"/>
    <a:srgbClr val="FF0300"/>
    <a:srgbClr val="FFEB00"/>
    <a:srgbClr val="FFE615"/>
    <a:srgbClr val="EEE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Stijl, licht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327F97BB-C833-4FB7-BDE5-3F7075034690}" styleName="Stijl, thema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ijl, donker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Stijl, lich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92" autoAdjust="0"/>
    <p:restoredTop sz="93289" autoAdjust="0"/>
  </p:normalViewPr>
  <p:slideViewPr>
    <p:cSldViewPr snapToGrid="0">
      <p:cViewPr varScale="1">
        <p:scale>
          <a:sx n="109" d="100"/>
          <a:sy n="109" d="100"/>
        </p:scale>
        <p:origin x="5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DCD8-1612-4D51-A729-A2E632CC3992}" type="datetimeFigureOut">
              <a:rPr lang="en-US" smtClean="0"/>
              <a:t>4/30/25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962B67-AC13-44E1-9F93-AF29A2CEF8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92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85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</a:t>
            </a:r>
            <a:r>
              <a:rPr lang="en-GB" dirty="0" err="1"/>
              <a:t>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725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source: </a:t>
            </a:r>
            <a:r>
              <a:rPr lang="en-GB" dirty="0" err="1"/>
              <a:t>imec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962B67-AC13-44E1-9F93-AF29A2CEF8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6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7712244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7712244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581" y="1785582"/>
            <a:ext cx="2286804" cy="164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810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392223"/>
            <a:ext cx="3932237" cy="704270"/>
          </a:xfrm>
        </p:spPr>
        <p:txBody>
          <a:bodyPr anchor="b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76364"/>
            <a:ext cx="6172200" cy="432086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213220"/>
            <a:ext cx="3652025" cy="3484004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D5F77-B62E-459B-B3E9-5E3C3EEA84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4A660-6B9B-4667-9DBD-6354BB1359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5976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1376364"/>
            <a:ext cx="10515600" cy="2990796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7"/>
            <a:ext cx="10514012" cy="51102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A762A-9080-4547-8E66-FAFFA6A3F4B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70CEA-1613-4C96-8E71-AC60EBF5B5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57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390461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051086"/>
            <a:ext cx="2927350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390461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051086"/>
            <a:ext cx="2946794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390461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051086"/>
            <a:ext cx="2932113" cy="36464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5D0C99ED-16D4-4488-B9AD-EEB24009F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CB5912-5547-42D8-86C7-CF32902E1AA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9E36B-262A-43E2-8E60-77FC9B963571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785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1561381"/>
            <a:ext cx="2940050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1561381"/>
            <a:ext cx="2930525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1561381"/>
            <a:ext cx="2932113" cy="221897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15CE7C1E-32B3-41BA-AEF5-320C8679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EDCC9F-0341-421E-ABB1-E6EFF96656F1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D303F-7213-4813-A58A-AAE8679F32C1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04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226634" y="2429566"/>
            <a:ext cx="9788695" cy="1641490"/>
          </a:xfrm>
          <a:effectLst/>
        </p:spPr>
        <p:txBody>
          <a:bodyPr wrap="none" anchor="b">
            <a:normAutofit/>
          </a:bodyPr>
          <a:lstStyle>
            <a:lvl1pPr algn="r">
              <a:defRPr sz="6000" b="0" cap="none" spc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226634" y="4075153"/>
            <a:ext cx="9788695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8FE49-A654-4A47-956B-8363F80B11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93DAC-6BBA-4D6C-B3A8-EB48D3C6B3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FC3C8C-BD6C-4FB1-A604-5BC33BAAA267}"/>
              </a:ext>
            </a:extLst>
          </p:cNvPr>
          <p:cNvSpPr/>
          <p:nvPr userDrawn="1"/>
        </p:nvSpPr>
        <p:spPr>
          <a:xfrm>
            <a:off x="0" y="-1"/>
            <a:ext cx="12192000" cy="14128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98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33B7E-5C53-4132-88E4-EDDA33A1A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244DA-E5ED-47AD-A0CA-7CBD28A319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E12CCA-7825-4FF1-AC5C-96E85D2D42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02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984" y="872612"/>
            <a:ext cx="8506562" cy="2113623"/>
          </a:xfrm>
        </p:spPr>
        <p:txBody>
          <a:bodyPr wrap="none" anchor="b" anchorCtr="0">
            <a:normAutofit/>
          </a:bodyPr>
          <a:lstStyle>
            <a:lvl1pPr algn="l">
              <a:defRPr sz="6000" b="0" spc="-300">
                <a:solidFill>
                  <a:schemeClr val="tx1"/>
                </a:soli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3983" y="2986235"/>
            <a:ext cx="8506562" cy="916947"/>
          </a:xfrm>
        </p:spPr>
        <p:txBody>
          <a:bodyPr anchor="t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1C38BA-671E-49A6-A2C9-5D1376165DC8}"/>
              </a:ext>
            </a:extLst>
          </p:cNvPr>
          <p:cNvSpPr/>
          <p:nvPr userDrawn="1"/>
        </p:nvSpPr>
        <p:spPr>
          <a:xfrm>
            <a:off x="-1" y="5111015"/>
            <a:ext cx="12191999" cy="17469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57DB56-BDA1-4376-9488-7EC92FF20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60" y="5466565"/>
            <a:ext cx="2221575" cy="10247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86ADE7-3E14-4852-BF4E-CC9E04535A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720" y="5376395"/>
            <a:ext cx="3177642" cy="1205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3CA972E-DB01-498D-AE62-AE5F752AE8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648" y="5581952"/>
            <a:ext cx="3031956" cy="79399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4669142-EB7E-43D5-AE36-3C962CCD92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000" y="3522845"/>
            <a:ext cx="1463238" cy="10515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8E3F822-7BE8-44E3-BF58-1B762E73C367}"/>
              </a:ext>
            </a:extLst>
          </p:cNvPr>
          <p:cNvSpPr txBox="1"/>
          <p:nvPr userDrawn="1"/>
        </p:nvSpPr>
        <p:spPr>
          <a:xfrm>
            <a:off x="9954884" y="4670981"/>
            <a:ext cx="21134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u="none">
                <a:solidFill>
                  <a:schemeClr val="tx1"/>
                </a:solidFill>
                <a:effectLst/>
              </a:rPr>
              <a:t>https://solidlab.be</a:t>
            </a:r>
            <a:endParaRPr lang="en-US" sz="1600" u="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76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56098" y="1376363"/>
            <a:ext cx="5025216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5938" y="1376363"/>
            <a:ext cx="5033960" cy="432117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9A0FA9C-7A3A-4050-8AB2-F058D517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4AA6D6-3F8D-4D16-A00B-0B02FD308C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454F6C-829E-4DF7-89FE-B2B4435728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8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204" y="138787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1204" y="2211784"/>
            <a:ext cx="5035548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61044" y="138787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61043" y="2211784"/>
            <a:ext cx="5045901" cy="348575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DDE334DF-83DE-419F-B932-DA34F870A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27201C5-727C-4850-8DF0-8BE1A86BB7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CDDBE-C7F4-45C4-9778-F63D52043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83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2FAFD0D-3C65-4CB6-A6DD-EC7A89C07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127FAD5-605A-4AA7-9EBC-0BA90247F0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D1F662-1E18-426D-AD98-F4850FE080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8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4AAA54-EC96-4281-B431-1E93E23F66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E8F35D-52CA-44CA-AECC-9E28817D6E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76363"/>
            <a:ext cx="6172200" cy="432191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14270"/>
            <a:ext cx="3652025" cy="3684283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7D6031D-D8A0-4CAC-80B0-4EE35CBCE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8C11401-B4BF-4230-B38E-3B11296199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D2622-65A4-48F7-BB66-595D6A1EE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572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FD7D25-5689-40BE-AABA-D9FDC11576D6}"/>
              </a:ext>
            </a:extLst>
          </p:cNvPr>
          <p:cNvSpPr/>
          <p:nvPr userDrawn="1"/>
        </p:nvSpPr>
        <p:spPr>
          <a:xfrm>
            <a:off x="0" y="5809784"/>
            <a:ext cx="12192000" cy="10482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EC8503-3DE0-41BE-8A75-84DA32281EDE}"/>
              </a:ext>
            </a:extLst>
          </p:cNvPr>
          <p:cNvSpPr/>
          <p:nvPr userDrawn="1"/>
        </p:nvSpPr>
        <p:spPr>
          <a:xfrm>
            <a:off x="0" y="0"/>
            <a:ext cx="12192000" cy="1164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0038" y="170922"/>
            <a:ext cx="11052174" cy="981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0037" y="1388853"/>
            <a:ext cx="11052175" cy="43045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88218" y="6232526"/>
            <a:ext cx="5015564" cy="36512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51080" y="6197667"/>
            <a:ext cx="640882" cy="385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F263A7-6F07-4702-BDA8-A38984C6EF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21E4906-8264-4DD1-AC4A-83B78615A85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8" y="5952518"/>
            <a:ext cx="1022135" cy="73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75293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700" r:id="rId3"/>
    <p:sldLayoutId id="2147483694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92" r:id="rId12"/>
    <p:sldLayoutId id="214748369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3" userDrawn="1">
          <p15:clr>
            <a:srgbClr val="F26B43"/>
          </p15:clr>
        </p15:guide>
        <p15:guide id="2" pos="75" userDrawn="1">
          <p15:clr>
            <a:srgbClr val="F26B43"/>
          </p15:clr>
        </p15:guide>
        <p15:guide id="3" orient="horz" pos="4247" userDrawn="1">
          <p15:clr>
            <a:srgbClr val="F26B43"/>
          </p15:clr>
        </p15:guide>
        <p15:guide id="5" pos="7151" userDrawn="1">
          <p15:clr>
            <a:srgbClr val="F26B43"/>
          </p15:clr>
        </p15:guide>
        <p15:guide id="6" pos="189" userDrawn="1">
          <p15:clr>
            <a:srgbClr val="F26B43"/>
          </p15:clr>
        </p15:guide>
        <p15:guide id="7" orient="horz" pos="96" userDrawn="1">
          <p15:clr>
            <a:srgbClr val="F26B43"/>
          </p15:clr>
        </p15:guide>
        <p15:guide id="8" orient="horz" pos="731" userDrawn="1">
          <p15:clr>
            <a:srgbClr val="F26B43"/>
          </p15:clr>
        </p15:guide>
        <p15:guide id="9" orient="horz" pos="867" userDrawn="1">
          <p15:clr>
            <a:srgbClr val="F26B43"/>
          </p15:clr>
        </p15:guide>
        <p15:guide id="10" orient="horz" pos="3589" userDrawn="1">
          <p15:clr>
            <a:srgbClr val="F26B43"/>
          </p15:clr>
        </p15:guide>
        <p15:guide id="11" orient="horz" pos="3657" userDrawn="1">
          <p15:clr>
            <a:srgbClr val="F26B43"/>
          </p15:clr>
        </p15:guide>
        <p15:guide id="12" pos="749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D9DCCFE-F73F-4006-B604-E82539447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983" y="1214255"/>
            <a:ext cx="7712244" cy="2113623"/>
          </a:xfrm>
        </p:spPr>
        <p:txBody>
          <a:bodyPr>
            <a:normAutofit/>
          </a:bodyPr>
          <a:lstStyle/>
          <a:p>
            <a:r>
              <a:rPr lang="nl-NL" sz="5400" dirty="0"/>
              <a:t>Market </a:t>
            </a:r>
            <a:r>
              <a:rPr lang="nl-NL" sz="5400" dirty="0" err="1"/>
              <a:t>reflections</a:t>
            </a:r>
            <a:r>
              <a:rPr lang="nl-NL" sz="5400" dirty="0"/>
              <a:t> on </a:t>
            </a:r>
            <a:br>
              <a:rPr lang="nl-NL" sz="5400" dirty="0"/>
            </a:br>
            <a:r>
              <a:rPr lang="nl-NL" sz="5400" dirty="0" err="1"/>
              <a:t>decentralisation</a:t>
            </a:r>
            <a:endParaRPr lang="en-US" sz="5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8844DE7-1826-4892-BE34-09B2B3E6A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983" y="3150992"/>
            <a:ext cx="7712244" cy="916947"/>
          </a:xfrm>
        </p:spPr>
        <p:txBody>
          <a:bodyPr>
            <a:normAutofit/>
          </a:bodyPr>
          <a:lstStyle/>
          <a:p>
            <a:r>
              <a:rPr lang="en-US" sz="2000" dirty="0"/>
              <a:t> </a:t>
            </a:r>
          </a:p>
          <a:p>
            <a:r>
              <a:rPr lang="en-US" sz="2000" dirty="0"/>
              <a:t>Esther De Loof – Operational Director </a:t>
            </a:r>
            <a:r>
              <a:rPr lang="en-US" sz="2000" dirty="0" err="1"/>
              <a:t>SolidLad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21071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2D0D5-0E89-BB4B-3DB1-AD9A54C5F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21" y="287838"/>
            <a:ext cx="9788695" cy="1027779"/>
          </a:xfrm>
        </p:spPr>
        <p:txBody>
          <a:bodyPr/>
          <a:lstStyle/>
          <a:p>
            <a:pPr algn="l"/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SolidLab</a:t>
            </a:r>
            <a:r>
              <a:rPr lang="nl-BE" dirty="0"/>
              <a:t> </a:t>
            </a:r>
            <a:r>
              <a:rPr lang="nl-BE" dirty="0" err="1"/>
              <a:t>Flanders</a:t>
            </a:r>
            <a:r>
              <a:rPr lang="nl-BE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BBC047-B0FC-41F5-10FB-4A624512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21" y="1435658"/>
            <a:ext cx="11196114" cy="3966766"/>
          </a:xfr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nl-BE" sz="2400" dirty="0" err="1"/>
              <a:t>Interoperable</a:t>
            </a:r>
            <a:r>
              <a:rPr lang="nl-BE" sz="2400" dirty="0"/>
              <a:t> data </a:t>
            </a:r>
            <a:r>
              <a:rPr lang="nl-BE" sz="2400" dirty="0" err="1"/>
              <a:t>sharing</a:t>
            </a:r>
            <a:r>
              <a:rPr lang="nl-BE" sz="2400" dirty="0"/>
              <a:t> </a:t>
            </a:r>
            <a:r>
              <a:rPr lang="nl-BE" sz="2400" dirty="0" err="1"/>
              <a:t>ecosystems</a:t>
            </a:r>
            <a:endParaRPr lang="nl-BE" sz="2400" dirty="0"/>
          </a:p>
          <a:p>
            <a:pPr algn="l"/>
            <a:endParaRPr lang="nl-BE" sz="2800" b="1" dirty="0"/>
          </a:p>
          <a:p>
            <a:pPr marL="457200" indent="-457200" algn="l">
              <a:buFont typeface="Wingdings" pitchFamily="2" charset="2"/>
              <a:buChar char="§"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F9370-645D-EED4-D094-568C27041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74CB8-431B-D01D-61FC-37292817B662}"/>
              </a:ext>
            </a:extLst>
          </p:cNvPr>
          <p:cNvSpPr/>
          <p:nvPr/>
        </p:nvSpPr>
        <p:spPr>
          <a:xfrm>
            <a:off x="0" y="9959"/>
            <a:ext cx="12192000" cy="6858000"/>
          </a:xfrm>
          <a:prstGeom prst="rect">
            <a:avLst/>
          </a:prstGeom>
          <a:solidFill>
            <a:srgbClr val="292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0E4DEB-02F1-525F-3D6C-ED92FC05A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65" t="41394" r="13662" b="14849"/>
          <a:stretch/>
        </p:blipFill>
        <p:spPr>
          <a:xfrm>
            <a:off x="6532526" y="38535"/>
            <a:ext cx="5659474" cy="3161866"/>
          </a:xfrm>
          <a:prstGeom prst="rect">
            <a:avLst/>
          </a:prstGeom>
        </p:spPr>
      </p:pic>
      <p:pic>
        <p:nvPicPr>
          <p:cNvPr id="17" name="Picture 16" descr="A group of men wearing masks&#10;&#10;Description automatically generated">
            <a:extLst>
              <a:ext uri="{FF2B5EF4-FFF2-40B4-BE49-F238E27FC236}">
                <a16:creationId xmlns:a16="http://schemas.microsoft.com/office/drawing/2014/main" id="{E535B2BB-6913-C6DB-EB26-758C9713505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" y="0"/>
            <a:ext cx="121811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84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52D0D5-0E89-BB4B-3DB1-AD9A54C5F3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821" y="287838"/>
            <a:ext cx="9788695" cy="1027779"/>
          </a:xfrm>
        </p:spPr>
        <p:txBody>
          <a:bodyPr/>
          <a:lstStyle/>
          <a:p>
            <a:pPr algn="l"/>
            <a:r>
              <a:rPr lang="nl-BE" dirty="0" err="1"/>
              <a:t>Why</a:t>
            </a:r>
            <a:r>
              <a:rPr lang="nl-BE" dirty="0"/>
              <a:t> </a:t>
            </a:r>
            <a:r>
              <a:rPr lang="nl-BE" dirty="0" err="1"/>
              <a:t>SolidLab</a:t>
            </a:r>
            <a:r>
              <a:rPr lang="nl-BE" dirty="0"/>
              <a:t> </a:t>
            </a:r>
            <a:r>
              <a:rPr lang="nl-BE" dirty="0" err="1"/>
              <a:t>Flanders</a:t>
            </a:r>
            <a:r>
              <a:rPr lang="nl-BE" dirty="0"/>
              <a:t>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3BBC047-B0FC-41F5-10FB-4A624512C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821" y="1435658"/>
            <a:ext cx="11196114" cy="3966766"/>
          </a:xfrm>
        </p:spPr>
        <p:txBody>
          <a:bodyPr anchor="t">
            <a:norm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nl-BE" sz="2400" dirty="0" err="1"/>
              <a:t>Interoperable</a:t>
            </a:r>
            <a:r>
              <a:rPr lang="nl-BE" sz="2400" dirty="0"/>
              <a:t> data </a:t>
            </a:r>
            <a:r>
              <a:rPr lang="nl-BE" sz="2400" dirty="0" err="1"/>
              <a:t>sharing</a:t>
            </a:r>
            <a:r>
              <a:rPr lang="nl-BE" sz="2400" dirty="0"/>
              <a:t> </a:t>
            </a:r>
            <a:r>
              <a:rPr lang="nl-BE" sz="2400" dirty="0" err="1"/>
              <a:t>ecosystems</a:t>
            </a:r>
            <a:endParaRPr lang="nl-BE" sz="2400" dirty="0"/>
          </a:p>
          <a:p>
            <a:pPr algn="l"/>
            <a:endParaRPr lang="nl-BE" sz="2800" b="1" dirty="0"/>
          </a:p>
          <a:p>
            <a:pPr marL="457200" indent="-457200" algn="l">
              <a:buFont typeface="Wingdings" pitchFamily="2" charset="2"/>
              <a:buChar char="§"/>
            </a:pPr>
            <a:endParaRPr lang="nl-BE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92F9370-645D-EED4-D094-568C270411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8BAC363-5487-4FAD-AF20-A10BB04390E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074CB8-431B-D01D-61FC-37292817B662}"/>
              </a:ext>
            </a:extLst>
          </p:cNvPr>
          <p:cNvSpPr/>
          <p:nvPr/>
        </p:nvSpPr>
        <p:spPr>
          <a:xfrm>
            <a:off x="0" y="9959"/>
            <a:ext cx="12192000" cy="6858000"/>
          </a:xfrm>
          <a:prstGeom prst="rect">
            <a:avLst/>
          </a:prstGeom>
          <a:solidFill>
            <a:srgbClr val="292F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30E4DEB-02F1-525F-3D6C-ED92FC05A7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165" t="41394" r="13662" b="14849"/>
          <a:stretch/>
        </p:blipFill>
        <p:spPr>
          <a:xfrm>
            <a:off x="4500563" y="2560906"/>
            <a:ext cx="7691437" cy="4297094"/>
          </a:xfrm>
          <a:prstGeom prst="rect">
            <a:avLst/>
          </a:prstGeom>
        </p:spPr>
      </p:pic>
      <p:pic>
        <p:nvPicPr>
          <p:cNvPr id="6" name="Picture 5" descr="A person in a suit and tie&#10;&#10;Description automatically generated">
            <a:extLst>
              <a:ext uri="{FF2B5EF4-FFF2-40B4-BE49-F238E27FC236}">
                <a16:creationId xmlns:a16="http://schemas.microsoft.com/office/drawing/2014/main" id="{16E414D1-5009-3CDD-EE8E-D259B312FE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77100" cy="409336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C902ACE-18A5-EF19-9518-84F0525708A0}"/>
              </a:ext>
            </a:extLst>
          </p:cNvPr>
          <p:cNvSpPr txBox="1"/>
          <p:nvPr/>
        </p:nvSpPr>
        <p:spPr>
          <a:xfrm>
            <a:off x="131759" y="4226970"/>
            <a:ext cx="450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Flemish minister-president</a:t>
            </a:r>
          </a:p>
          <a:p>
            <a:r>
              <a:rPr lang="en-US" b="1" dirty="0"/>
              <a:t>Jan Jambon</a:t>
            </a:r>
            <a:endParaRPr lang="en-BE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149696-4952-81E3-A48B-244B3FC4A061}"/>
              </a:ext>
            </a:extLst>
          </p:cNvPr>
          <p:cNvSpPr txBox="1"/>
          <p:nvPr/>
        </p:nvSpPr>
        <p:spPr>
          <a:xfrm>
            <a:off x="7482768" y="1805121"/>
            <a:ext cx="4503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/>
              <a:t>Inventor of the web</a:t>
            </a:r>
          </a:p>
          <a:p>
            <a:pPr algn="r"/>
            <a:r>
              <a:rPr lang="en-US" b="1" dirty="0"/>
              <a:t>Sir Tim Berners-Lee</a:t>
            </a:r>
            <a:endParaRPr lang="en-BE" b="1" dirty="0"/>
          </a:p>
        </p:txBody>
      </p:sp>
    </p:spTree>
    <p:extLst>
      <p:ext uri="{BB962C8B-B14F-4D97-AF65-F5344CB8AC3E}">
        <p14:creationId xmlns:p14="http://schemas.microsoft.com/office/powerpoint/2010/main" val="3936627086"/>
      </p:ext>
    </p:extLst>
  </p:cSld>
  <p:clrMapOvr>
    <a:masterClrMapping/>
  </p:clrMapOvr>
</p:sld>
</file>

<file path=ppt/theme/theme1.xml><?xml version="1.0" encoding="utf-8"?>
<a:theme xmlns:a="http://schemas.openxmlformats.org/drawingml/2006/main" name="Diepte">
  <a:themeElements>
    <a:clrScheme name="SolidLab">
      <a:dk1>
        <a:srgbClr val="292F4D"/>
      </a:dk1>
      <a:lt1>
        <a:srgbClr val="F7F7F7"/>
      </a:lt1>
      <a:dk2>
        <a:srgbClr val="7C4DFF"/>
      </a:dk2>
      <a:lt2>
        <a:srgbClr val="FFFFFF"/>
      </a:lt2>
      <a:accent1>
        <a:srgbClr val="DAD3F5"/>
      </a:accent1>
      <a:accent2>
        <a:srgbClr val="99CBE7"/>
      </a:accent2>
      <a:accent3>
        <a:srgbClr val="5984D9"/>
      </a:accent3>
      <a:accent4>
        <a:srgbClr val="435CB7"/>
      </a:accent4>
      <a:accent5>
        <a:srgbClr val="6A4C9A"/>
      </a:accent5>
      <a:accent6>
        <a:srgbClr val="7A3C80"/>
      </a:accent6>
      <a:hlink>
        <a:srgbClr val="DAD3F5"/>
      </a:hlink>
      <a:folHlink>
        <a:srgbClr val="99CBE7"/>
      </a:folHlink>
    </a:clrScheme>
    <a:fontScheme name="SolidLab">
      <a:majorFont>
        <a:latin typeface="Bimini"/>
        <a:ea typeface=""/>
        <a:cs typeface=""/>
      </a:majorFont>
      <a:minorFont>
        <a:latin typeface="Corbel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LIDLab_template.potx" id="{9BE55ECF-8303-4524-9BA5-378FFD7C8B34}" vid="{D6CFDEB9-E985-4D91-BC5E-46C3703CAD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1e79db3-88b2-4807-8daf-2247e16a54cf">
      <Terms xmlns="http://schemas.microsoft.com/office/infopath/2007/PartnerControls"/>
    </lcf76f155ced4ddcb4097134ff3c332f>
    <TaxCatchAll xmlns="99fb9562-cde5-455e-8692-4fa50e16ca6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128B7FBE9F3A44BC2F3305B391494A" ma:contentTypeVersion="15" ma:contentTypeDescription="Een nieuw document maken." ma:contentTypeScope="" ma:versionID="22997a2b2d9fc5a36510723636434aa9">
  <xsd:schema xmlns:xsd="http://www.w3.org/2001/XMLSchema" xmlns:xs="http://www.w3.org/2001/XMLSchema" xmlns:p="http://schemas.microsoft.com/office/2006/metadata/properties" xmlns:ns2="b1e79db3-88b2-4807-8daf-2247e16a54cf" xmlns:ns3="99fb9562-cde5-455e-8692-4fa50e16ca6e" targetNamespace="http://schemas.microsoft.com/office/2006/metadata/properties" ma:root="true" ma:fieldsID="aabd354586a16c8da91374734ed13777" ns2:_="" ns3:_="">
    <xsd:import namespace="b1e79db3-88b2-4807-8daf-2247e16a54cf"/>
    <xsd:import namespace="99fb9562-cde5-455e-8692-4fa50e16ca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e79db3-88b2-4807-8daf-2247e16a5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3b9bb814-139f-4039-9463-697760f06a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fb9562-cde5-455e-8692-4fa50e16ca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b17b551-c7f7-4232-ac97-9e615203bcf2}" ma:internalName="TaxCatchAll" ma:showField="CatchAllData" ma:web="99fb9562-cde5-455e-8692-4fa50e16ca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FB428B-E21F-4416-9206-7DA0EC801D0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C5B349-6CD2-434B-9548-C6E2BBCCEB06}">
  <ds:schemaRefs>
    <ds:schemaRef ds:uri="http://schemas.microsoft.com/office/infopath/2007/PartnerControls"/>
    <ds:schemaRef ds:uri="http://schemas.microsoft.com/office/2006/metadata/properties"/>
    <ds:schemaRef ds:uri="99fb9562-cde5-455e-8692-4fa50e16ca6e"/>
    <ds:schemaRef ds:uri="http://www.w3.org/XML/1998/namespace"/>
    <ds:schemaRef ds:uri="http://schemas.microsoft.com/office/2006/documentManagement/types"/>
    <ds:schemaRef ds:uri="http://purl.org/dc/elements/1.1/"/>
    <ds:schemaRef ds:uri="b1e79db3-88b2-4807-8daf-2247e16a54cf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B87BC12-C2A9-4F13-BDCF-88B630D688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e79db3-88b2-4807-8daf-2247e16a54cf"/>
    <ds:schemaRef ds:uri="99fb9562-cde5-455e-8692-4fa50e16ca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Diepte</Template>
  <TotalTime>0</TotalTime>
  <Words>53</Words>
  <Application>Microsoft Macintosh PowerPoint</Application>
  <PresentationFormat>Widescreen</PresentationFormat>
  <Paragraphs>18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Bimini</vt:lpstr>
      <vt:lpstr>Arial</vt:lpstr>
      <vt:lpstr>Calibri</vt:lpstr>
      <vt:lpstr>Corbel</vt:lpstr>
      <vt:lpstr>Wingdings</vt:lpstr>
      <vt:lpstr>Diepte</vt:lpstr>
      <vt:lpstr>Market reflections on  decentralisation</vt:lpstr>
      <vt:lpstr>Why SolidLab Flanders?</vt:lpstr>
      <vt:lpstr>Why SolidLab Flanders?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Mathias Maes (UGent-imec)</dc:creator>
  <cp:lastModifiedBy>ms.anony1@gmail.com</cp:lastModifiedBy>
  <cp:revision>152</cp:revision>
  <dcterms:created xsi:type="dcterms:W3CDTF">2022-06-15T08:35:11Z</dcterms:created>
  <dcterms:modified xsi:type="dcterms:W3CDTF">2025-04-30T17:07:47Z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0x01010027128B7FBE9F3A44BC2F3305B391494A</vt:lpwstr>
  </property>
  <property fmtid="{D5CDD505-2E9C-101B-9397-08002B2CF9AE}" pid="3" name="MediaServiceImageTags">
    <vt:lpwstr/>
  </property>
</Properties>
</file>