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322" r:id="rId4"/>
    <p:sldId id="326" r:id="rId5"/>
    <p:sldId id="323" r:id="rId6"/>
    <p:sldId id="324" r:id="rId7"/>
    <p:sldId id="325" r:id="rId8"/>
    <p:sldId id="327" r:id="rId9"/>
    <p:sldId id="328" r:id="rId10"/>
    <p:sldId id="320" r:id="rId11"/>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82"/>
  </p:normalViewPr>
  <p:slideViewPr>
    <p:cSldViewPr snapToGrid="0">
      <p:cViewPr varScale="1">
        <p:scale>
          <a:sx n="148" d="100"/>
          <a:sy n="148"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xfrm>
            <a:off x="1143000" y="685800"/>
            <a:ext cx="4572000" cy="3429000"/>
          </a:xfrm>
          <a:prstGeom prst="rect">
            <a:avLst/>
          </a:prstGeom>
        </p:spPr>
        <p:txBody>
          <a:bodyPr/>
          <a:lstStyle/>
          <a:p>
            <a:endParaRPr/>
          </a:p>
        </p:txBody>
      </p:sp>
      <p:sp>
        <p:nvSpPr>
          <p:cNvPr id="236" name="Shape 23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5906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81A46-8CD4-3154-28C1-A917F5C101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E83D38-34ED-6F29-61BC-3A37F35B7CB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5254A77-EF97-CB38-1764-8DE61512B6DB}"/>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9830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6D046-C2D2-1D01-1904-1FDE554CFB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800D68-2B34-8DDC-0D58-33ED31C69B2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C095935-0445-3D96-43FE-05845EE8AE5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37784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F2745-F84C-B860-0463-ADD78341D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51B7E5-5B7E-0FAB-1B75-B46BFCDD483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9E1077F-DB01-A663-A6F5-DF86C1257387}"/>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60383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4F039-7FE0-3CAE-6D8C-8FE05CD343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31B751-1864-1871-DBF8-0D8DA5196A4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4E2BA80-B904-1BA0-5EC0-72695DC553E4}"/>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86971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44C9-5728-659F-9B03-0D74725A7A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322465-A85D-AF1B-8CBF-4620954025D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40E329C-F3CF-1831-A568-382E4E373F57}"/>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95419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B38E4-7A9F-4F87-609F-0F042ADDEF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7D325B-3A90-84B7-A041-0F25A2E5CDF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78DB661-6F9F-EE18-C1BD-3B6F8AEF06B7}"/>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87306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143000" y="841771"/>
            <a:ext cx="6858000" cy="1790701"/>
          </a:xfrm>
          <a:prstGeom prst="rect">
            <a:avLst/>
          </a:prstGeom>
        </p:spPr>
        <p:txBody>
          <a:bodyPr anchor="b"/>
          <a:lstStyle>
            <a:lvl1pPr algn="ctr">
              <a:defRPr sz="4500"/>
            </a:lvl1pPr>
          </a:lstStyle>
          <a:p>
            <a:r>
              <a:t>Title Text</a:t>
            </a:r>
          </a:p>
        </p:txBody>
      </p:sp>
      <p:sp>
        <p:nvSpPr>
          <p:cNvPr id="12" name="Body Level One…"/>
          <p:cNvSpPr txBox="1">
            <a:spLocks noGrp="1"/>
          </p:cNvSpPr>
          <p:nvPr>
            <p:ph type="body" sz="quarter" idx="1"/>
          </p:nvPr>
        </p:nvSpPr>
        <p:spPr>
          <a:xfrm>
            <a:off x="1143000" y="2701527"/>
            <a:ext cx="6858000" cy="1241823"/>
          </a:xfrm>
          <a:prstGeom prst="rect">
            <a:avLst/>
          </a:prstGeom>
        </p:spPr>
        <p:txBody>
          <a:bodyPr/>
          <a:lstStyle>
            <a:lvl1pPr marL="0" indent="0" algn="ctr">
              <a:buSzTx/>
              <a:buFontTx/>
              <a:buNone/>
              <a:defRPr sz="1800"/>
            </a:lvl1pPr>
            <a:lvl2pPr marL="0" indent="342900" algn="ctr">
              <a:buSzTx/>
              <a:buFontTx/>
              <a:buNone/>
              <a:defRPr sz="1800"/>
            </a:lvl2pPr>
            <a:lvl3pPr marL="0" indent="685800" algn="ctr">
              <a:buSzTx/>
              <a:buFontTx/>
              <a:buNone/>
              <a:defRPr sz="1800"/>
            </a:lvl3pPr>
            <a:lvl4pPr marL="0" indent="1028700" algn="ctr">
              <a:buSzTx/>
              <a:buFontTx/>
              <a:buNone/>
              <a:defRPr sz="1800"/>
            </a:lvl4pPr>
            <a:lvl5pPr marL="0" indent="1371600" algn="ctr">
              <a:buSzTx/>
              <a:buFontTx/>
              <a:buNone/>
              <a:defRPr sz="18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28" name="Title Text"/>
          <p:cNvSpPr txBox="1">
            <a:spLocks noGrp="1"/>
          </p:cNvSpPr>
          <p:nvPr>
            <p:ph type="title"/>
          </p:nvPr>
        </p:nvSpPr>
        <p:spPr>
          <a:xfrm>
            <a:off x="936995" y="689787"/>
            <a:ext cx="6378207" cy="2663458"/>
          </a:xfrm>
          <a:prstGeom prst="rect">
            <a:avLst/>
          </a:prstGeom>
        </p:spPr>
        <p:txBody>
          <a:bodyPr anchor="b"/>
          <a:lstStyle>
            <a:lvl1pPr defTabSz="914400">
              <a:lnSpc>
                <a:spcPct val="100000"/>
              </a:lnSpc>
              <a:defRPr sz="4000">
                <a:solidFill>
                  <a:srgbClr val="18818C"/>
                </a:solidFill>
                <a:latin typeface="Elephant"/>
                <a:ea typeface="Elephant"/>
                <a:cs typeface="Elephant"/>
                <a:sym typeface="Elephant"/>
              </a:defRPr>
            </a:lvl1pPr>
          </a:lstStyle>
          <a:p>
            <a:r>
              <a:t>Title Text</a:t>
            </a:r>
          </a:p>
        </p:txBody>
      </p:sp>
      <p:sp>
        <p:nvSpPr>
          <p:cNvPr id="129" name="Body Level One…"/>
          <p:cNvSpPr txBox="1">
            <a:spLocks noGrp="1"/>
          </p:cNvSpPr>
          <p:nvPr>
            <p:ph type="body" sz="quarter" idx="1"/>
          </p:nvPr>
        </p:nvSpPr>
        <p:spPr>
          <a:xfrm>
            <a:off x="936995" y="3596463"/>
            <a:ext cx="6378207" cy="813393"/>
          </a:xfrm>
          <a:prstGeom prst="rect">
            <a:avLst/>
          </a:prstGeom>
        </p:spPr>
        <p:txBody>
          <a:bodyPr/>
          <a:lstStyle>
            <a:lvl1pPr marL="0" indent="0" defTabSz="914400">
              <a:lnSpc>
                <a:spcPct val="120000"/>
              </a:lnSpc>
              <a:spcBef>
                <a:spcPts val="1000"/>
              </a:spcBef>
              <a:buSzTx/>
              <a:buFontTx/>
              <a:buNone/>
              <a:defRPr sz="1200" b="1" cap="all" spc="225">
                <a:solidFill>
                  <a:srgbClr val="09283F"/>
                </a:solidFill>
                <a:latin typeface="Arial Nova Light"/>
                <a:ea typeface="Arial Nova Light"/>
                <a:cs typeface="Arial Nova Light"/>
                <a:sym typeface="Arial Nova Light"/>
              </a:defRPr>
            </a:lvl1pPr>
            <a:lvl2pPr marL="0" indent="342900" defTabSz="914400">
              <a:lnSpc>
                <a:spcPct val="120000"/>
              </a:lnSpc>
              <a:spcBef>
                <a:spcPts val="1000"/>
              </a:spcBef>
              <a:buSzTx/>
              <a:buFontTx/>
              <a:buNone/>
              <a:defRPr sz="1200" b="1" cap="all" spc="225">
                <a:solidFill>
                  <a:srgbClr val="09283F"/>
                </a:solidFill>
                <a:latin typeface="Arial Nova Light"/>
                <a:ea typeface="Arial Nova Light"/>
                <a:cs typeface="Arial Nova Light"/>
                <a:sym typeface="Arial Nova Light"/>
              </a:defRPr>
            </a:lvl2pPr>
            <a:lvl3pPr marL="0" indent="685800" defTabSz="914400">
              <a:lnSpc>
                <a:spcPct val="120000"/>
              </a:lnSpc>
              <a:spcBef>
                <a:spcPts val="1000"/>
              </a:spcBef>
              <a:buSzTx/>
              <a:buFontTx/>
              <a:buNone/>
              <a:defRPr sz="1200" b="1" cap="all" spc="225">
                <a:solidFill>
                  <a:srgbClr val="09283F"/>
                </a:solidFill>
                <a:latin typeface="Arial Nova Light"/>
                <a:ea typeface="Arial Nova Light"/>
                <a:cs typeface="Arial Nova Light"/>
                <a:sym typeface="Arial Nova Light"/>
              </a:defRPr>
            </a:lvl3pPr>
            <a:lvl4pPr marL="0" indent="1028700" defTabSz="914400">
              <a:lnSpc>
                <a:spcPct val="120000"/>
              </a:lnSpc>
              <a:spcBef>
                <a:spcPts val="1000"/>
              </a:spcBef>
              <a:buSzTx/>
              <a:buFontTx/>
              <a:buNone/>
              <a:defRPr sz="1200" b="1" cap="all" spc="225">
                <a:solidFill>
                  <a:srgbClr val="09283F"/>
                </a:solidFill>
                <a:latin typeface="Arial Nova Light"/>
                <a:ea typeface="Arial Nova Light"/>
                <a:cs typeface="Arial Nova Light"/>
                <a:sym typeface="Arial Nova Light"/>
              </a:defRPr>
            </a:lvl4pPr>
            <a:lvl5pPr marL="0" indent="1371600" defTabSz="914400">
              <a:lnSpc>
                <a:spcPct val="120000"/>
              </a:lnSpc>
              <a:spcBef>
                <a:spcPts val="1000"/>
              </a:spcBef>
              <a:buSzTx/>
              <a:buFontTx/>
              <a:buNone/>
              <a:defRPr sz="1200" b="1" cap="all" spc="225">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30" name="Slide Number"/>
          <p:cNvSpPr txBox="1">
            <a:spLocks noGrp="1"/>
          </p:cNvSpPr>
          <p:nvPr>
            <p:ph type="sldNum" sz="quarter" idx="2"/>
          </p:nvPr>
        </p:nvSpPr>
        <p:spPr>
          <a:xfrm>
            <a:off x="8754415"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3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38" name="Title Text"/>
          <p:cNvSpPr txBox="1">
            <a:spLocks noGrp="1"/>
          </p:cNvSpPr>
          <p:nvPr>
            <p:ph type="title"/>
          </p:nvPr>
        </p:nvSpPr>
        <p:spPr>
          <a:xfrm>
            <a:off x="678943" y="443001"/>
            <a:ext cx="7436144" cy="996754"/>
          </a:xfrm>
          <a:prstGeom prst="rect">
            <a:avLst/>
          </a:prstGeom>
        </p:spPr>
        <p:txBody>
          <a:bodyPr/>
          <a:lstStyle>
            <a:lvl1pPr defTabSz="914400">
              <a:lnSpc>
                <a:spcPct val="100000"/>
              </a:lnSpc>
              <a:defRPr sz="3000">
                <a:solidFill>
                  <a:srgbClr val="18818C"/>
                </a:solidFill>
                <a:latin typeface="Elephant"/>
                <a:ea typeface="Elephant"/>
                <a:cs typeface="Elephant"/>
                <a:sym typeface="Elephant"/>
              </a:defRPr>
            </a:lvl1pPr>
          </a:lstStyle>
          <a:p>
            <a:r>
              <a:t>Title Text</a:t>
            </a:r>
          </a:p>
        </p:txBody>
      </p:sp>
      <p:sp>
        <p:nvSpPr>
          <p:cNvPr id="139" name="Body Level One…"/>
          <p:cNvSpPr txBox="1">
            <a:spLocks noGrp="1"/>
          </p:cNvSpPr>
          <p:nvPr>
            <p:ph type="body" idx="1"/>
          </p:nvPr>
        </p:nvSpPr>
        <p:spPr>
          <a:xfrm>
            <a:off x="685800" y="1439755"/>
            <a:ext cx="7436146" cy="3092489"/>
          </a:xfrm>
          <a:prstGeom prst="rect">
            <a:avLst/>
          </a:prstGeom>
        </p:spPr>
        <p:txBody>
          <a:bodyPr/>
          <a:lstStyle>
            <a:lvl1pPr marL="228600" indent="-228600" defTabSz="914400">
              <a:lnSpc>
                <a:spcPct val="120000"/>
              </a:lnSpc>
              <a:spcBef>
                <a:spcPts val="1000"/>
              </a:spcBef>
              <a:buClr>
                <a:srgbClr val="F48E7C"/>
              </a:buClr>
              <a:defRPr sz="1500">
                <a:solidFill>
                  <a:srgbClr val="09283F"/>
                </a:solidFill>
                <a:latin typeface="Arial Nova Light"/>
                <a:ea typeface="Arial Nova Light"/>
                <a:cs typeface="Arial Nova Light"/>
                <a:sym typeface="Arial Nova Light"/>
              </a:defRPr>
            </a:lvl1pPr>
            <a:lvl2pPr marL="720969" indent="-263769" defTabSz="914400">
              <a:lnSpc>
                <a:spcPct val="120000"/>
              </a:lnSpc>
              <a:spcBef>
                <a:spcPts val="1000"/>
              </a:spcBef>
              <a:buClr>
                <a:srgbClr val="F48E7C"/>
              </a:buClr>
              <a:defRPr sz="1500">
                <a:solidFill>
                  <a:srgbClr val="09283F"/>
                </a:solidFill>
                <a:latin typeface="Arial Nova Light"/>
                <a:ea typeface="Arial Nova Light"/>
                <a:cs typeface="Arial Nova Light"/>
                <a:sym typeface="Arial Nova Light"/>
              </a:defRPr>
            </a:lvl2pPr>
            <a:lvl3pPr marL="1200150" indent="-285750" defTabSz="914400">
              <a:lnSpc>
                <a:spcPct val="120000"/>
              </a:lnSpc>
              <a:spcBef>
                <a:spcPts val="1000"/>
              </a:spcBef>
              <a:buClr>
                <a:srgbClr val="F48E7C"/>
              </a:buClr>
              <a:defRPr sz="1500">
                <a:solidFill>
                  <a:srgbClr val="09283F"/>
                </a:solidFill>
                <a:latin typeface="Arial Nova Light"/>
                <a:ea typeface="Arial Nova Light"/>
                <a:cs typeface="Arial Nova Light"/>
                <a:sym typeface="Arial Nova Light"/>
              </a:defRPr>
            </a:lvl3pPr>
            <a:lvl4pPr marL="1714500" indent="-342900" defTabSz="914400">
              <a:lnSpc>
                <a:spcPct val="120000"/>
              </a:lnSpc>
              <a:spcBef>
                <a:spcPts val="1000"/>
              </a:spcBef>
              <a:buClr>
                <a:srgbClr val="F48E7C"/>
              </a:buClr>
              <a:defRPr sz="1500">
                <a:solidFill>
                  <a:srgbClr val="09283F"/>
                </a:solidFill>
                <a:latin typeface="Arial Nova Light"/>
                <a:ea typeface="Arial Nova Light"/>
                <a:cs typeface="Arial Nova Light"/>
                <a:sym typeface="Arial Nova Light"/>
              </a:defRPr>
            </a:lvl4pPr>
            <a:lvl5pPr marL="2171700" indent="-342900" defTabSz="914400">
              <a:lnSpc>
                <a:spcPct val="120000"/>
              </a:lnSpc>
              <a:spcBef>
                <a:spcPts val="1000"/>
              </a:spcBef>
              <a:buClr>
                <a:srgbClr val="F48E7C"/>
              </a:buClr>
              <a:defRPr sz="1500">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40" name="Slide Number"/>
          <p:cNvSpPr txBox="1">
            <a:spLocks noGrp="1"/>
          </p:cNvSpPr>
          <p:nvPr>
            <p:ph type="sldNum" sz="quarter" idx="2"/>
          </p:nvPr>
        </p:nvSpPr>
        <p:spPr>
          <a:xfrm>
            <a:off x="8747275" y="4802794"/>
            <a:ext cx="316035" cy="320041"/>
          </a:xfrm>
          <a:prstGeom prst="rect">
            <a:avLst/>
          </a:prstGeom>
        </p:spPr>
        <p:txBody>
          <a:bodyPr/>
          <a:lstStyle>
            <a:lvl1pPr>
              <a:defRPr sz="1500">
                <a:solidFill>
                  <a:srgbClr val="F4F2EC"/>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48" name="Title Text"/>
          <p:cNvSpPr txBox="1">
            <a:spLocks noGrp="1"/>
          </p:cNvSpPr>
          <p:nvPr>
            <p:ph type="title"/>
          </p:nvPr>
        </p:nvSpPr>
        <p:spPr>
          <a:xfrm>
            <a:off x="1143000" y="990600"/>
            <a:ext cx="6858000" cy="2321861"/>
          </a:xfrm>
          <a:prstGeom prst="rect">
            <a:avLst/>
          </a:prstGeom>
        </p:spPr>
        <p:txBody>
          <a:bodyPr anchor="b"/>
          <a:lstStyle>
            <a:lvl1pPr defTabSz="914400">
              <a:defRPr sz="4000">
                <a:solidFill>
                  <a:srgbClr val="18818C"/>
                </a:solidFill>
                <a:latin typeface="Elephant"/>
                <a:ea typeface="Elephant"/>
                <a:cs typeface="Elephant"/>
                <a:sym typeface="Elephant"/>
              </a:defRPr>
            </a:lvl1pPr>
          </a:lstStyle>
          <a:p>
            <a:r>
              <a:t>Title Text</a:t>
            </a:r>
          </a:p>
        </p:txBody>
      </p:sp>
      <p:sp>
        <p:nvSpPr>
          <p:cNvPr id="149" name="Body Level One…"/>
          <p:cNvSpPr txBox="1">
            <a:spLocks noGrp="1"/>
          </p:cNvSpPr>
          <p:nvPr>
            <p:ph type="body" sz="quarter" idx="1"/>
          </p:nvPr>
        </p:nvSpPr>
        <p:spPr>
          <a:xfrm>
            <a:off x="1143000" y="3442098"/>
            <a:ext cx="6858001" cy="1125141"/>
          </a:xfrm>
          <a:prstGeom prst="rect">
            <a:avLst/>
          </a:prstGeom>
        </p:spPr>
        <p:txBody>
          <a:bodyPr/>
          <a:lstStyle>
            <a:lvl1pPr marL="0" indent="0" defTabSz="914400">
              <a:lnSpc>
                <a:spcPct val="120000"/>
              </a:lnSpc>
              <a:spcBef>
                <a:spcPts val="1000"/>
              </a:spcBef>
              <a:buSzTx/>
              <a:buFontTx/>
              <a:buNone/>
              <a:defRPr sz="1800">
                <a:solidFill>
                  <a:srgbClr val="888888"/>
                </a:solidFill>
                <a:latin typeface="Arial Nova Light"/>
                <a:ea typeface="Arial Nova Light"/>
                <a:cs typeface="Arial Nova Light"/>
                <a:sym typeface="Arial Nova Light"/>
              </a:defRPr>
            </a:lvl1pPr>
            <a:lvl2pPr marL="0" indent="342900" defTabSz="914400">
              <a:lnSpc>
                <a:spcPct val="120000"/>
              </a:lnSpc>
              <a:spcBef>
                <a:spcPts val="1000"/>
              </a:spcBef>
              <a:buSzTx/>
              <a:buFontTx/>
              <a:buNone/>
              <a:defRPr sz="1800">
                <a:solidFill>
                  <a:srgbClr val="888888"/>
                </a:solidFill>
                <a:latin typeface="Arial Nova Light"/>
                <a:ea typeface="Arial Nova Light"/>
                <a:cs typeface="Arial Nova Light"/>
                <a:sym typeface="Arial Nova Light"/>
              </a:defRPr>
            </a:lvl2pPr>
            <a:lvl3pPr marL="0" indent="685800" defTabSz="914400">
              <a:lnSpc>
                <a:spcPct val="120000"/>
              </a:lnSpc>
              <a:spcBef>
                <a:spcPts val="1000"/>
              </a:spcBef>
              <a:buSzTx/>
              <a:buFontTx/>
              <a:buNone/>
              <a:defRPr sz="1800">
                <a:solidFill>
                  <a:srgbClr val="888888"/>
                </a:solidFill>
                <a:latin typeface="Arial Nova Light"/>
                <a:ea typeface="Arial Nova Light"/>
                <a:cs typeface="Arial Nova Light"/>
                <a:sym typeface="Arial Nova Light"/>
              </a:defRPr>
            </a:lvl3pPr>
            <a:lvl4pPr marL="0" indent="1028700" defTabSz="914400">
              <a:lnSpc>
                <a:spcPct val="120000"/>
              </a:lnSpc>
              <a:spcBef>
                <a:spcPts val="1000"/>
              </a:spcBef>
              <a:buSzTx/>
              <a:buFontTx/>
              <a:buNone/>
              <a:defRPr sz="1800">
                <a:solidFill>
                  <a:srgbClr val="888888"/>
                </a:solidFill>
                <a:latin typeface="Arial Nova Light"/>
                <a:ea typeface="Arial Nova Light"/>
                <a:cs typeface="Arial Nova Light"/>
                <a:sym typeface="Arial Nova Light"/>
              </a:defRPr>
            </a:lvl4pPr>
            <a:lvl5pPr marL="0" indent="1371600" defTabSz="914400">
              <a:lnSpc>
                <a:spcPct val="120000"/>
              </a:lnSpc>
              <a:spcBef>
                <a:spcPts val="1000"/>
              </a:spcBef>
              <a:buSzTx/>
              <a:buFontTx/>
              <a:buNone/>
              <a:defRPr sz="1800">
                <a:solidFill>
                  <a:srgbClr val="888888"/>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50"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5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58" name="Title Text"/>
          <p:cNvSpPr txBox="1">
            <a:spLocks noGrp="1"/>
          </p:cNvSpPr>
          <p:nvPr>
            <p:ph type="title"/>
          </p:nvPr>
        </p:nvSpPr>
        <p:spPr>
          <a:xfrm>
            <a:off x="681581" y="442778"/>
            <a:ext cx="7651686" cy="994419"/>
          </a:xfrm>
          <a:prstGeom prst="rect">
            <a:avLst/>
          </a:prstGeom>
        </p:spPr>
        <p:txBody>
          <a:bodyPr/>
          <a:lstStyle>
            <a:lvl1pPr defTabSz="914400">
              <a:defRPr sz="4000">
                <a:solidFill>
                  <a:srgbClr val="18818C"/>
                </a:solidFill>
                <a:latin typeface="Elephant"/>
                <a:ea typeface="Elephant"/>
                <a:cs typeface="Elephant"/>
                <a:sym typeface="Elephant"/>
              </a:defRPr>
            </a:lvl1pPr>
          </a:lstStyle>
          <a:p>
            <a:r>
              <a:t>Title Text</a:t>
            </a:r>
          </a:p>
        </p:txBody>
      </p:sp>
      <p:sp>
        <p:nvSpPr>
          <p:cNvPr id="159" name="Body Level One…"/>
          <p:cNvSpPr txBox="1">
            <a:spLocks noGrp="1"/>
          </p:cNvSpPr>
          <p:nvPr>
            <p:ph type="body" sz="half" idx="1"/>
          </p:nvPr>
        </p:nvSpPr>
        <p:spPr>
          <a:xfrm>
            <a:off x="1056610" y="1622793"/>
            <a:ext cx="3458241" cy="3009929"/>
          </a:xfrm>
          <a:prstGeom prst="rect">
            <a:avLst/>
          </a:prstGeom>
        </p:spPr>
        <p:txBody>
          <a:bodyPr/>
          <a:lstStyle>
            <a:lvl1pPr marL="228600" indent="-228600" defTabSz="914400">
              <a:lnSpc>
                <a:spcPct val="120000"/>
              </a:lnSpc>
              <a:spcBef>
                <a:spcPts val="1000"/>
              </a:spcBef>
              <a:buClr>
                <a:srgbClr val="F48E7C"/>
              </a:buClr>
              <a:defRPr sz="2000">
                <a:solidFill>
                  <a:srgbClr val="09283F"/>
                </a:solidFill>
                <a:latin typeface="Arial Nova Light"/>
                <a:ea typeface="Arial Nova Light"/>
                <a:cs typeface="Arial Nova Light"/>
                <a:sym typeface="Arial Nova Light"/>
              </a:defRPr>
            </a:lvl1pPr>
            <a:lvl2pPr marL="711200" indent="-254000" defTabSz="914400">
              <a:lnSpc>
                <a:spcPct val="120000"/>
              </a:lnSpc>
              <a:spcBef>
                <a:spcPts val="1000"/>
              </a:spcBef>
              <a:buClr>
                <a:srgbClr val="F48E7C"/>
              </a:buClr>
              <a:defRPr sz="2000">
                <a:solidFill>
                  <a:srgbClr val="09283F"/>
                </a:solidFill>
                <a:latin typeface="Arial Nova Light"/>
                <a:ea typeface="Arial Nova Light"/>
                <a:cs typeface="Arial Nova Light"/>
                <a:sym typeface="Arial Nova Light"/>
              </a:defRPr>
            </a:lvl2pPr>
            <a:lvl3pPr marL="1200150" indent="-285750" defTabSz="914400">
              <a:lnSpc>
                <a:spcPct val="120000"/>
              </a:lnSpc>
              <a:spcBef>
                <a:spcPts val="1000"/>
              </a:spcBef>
              <a:buClr>
                <a:srgbClr val="F48E7C"/>
              </a:buClr>
              <a:defRPr sz="2000">
                <a:solidFill>
                  <a:srgbClr val="09283F"/>
                </a:solidFill>
                <a:latin typeface="Arial Nova Light"/>
                <a:ea typeface="Arial Nova Light"/>
                <a:cs typeface="Arial Nova Light"/>
                <a:sym typeface="Arial Nova Light"/>
              </a:defRPr>
            </a:lvl3pPr>
            <a:lvl4pPr marL="1698171" indent="-326571" defTabSz="914400">
              <a:lnSpc>
                <a:spcPct val="120000"/>
              </a:lnSpc>
              <a:spcBef>
                <a:spcPts val="1000"/>
              </a:spcBef>
              <a:buClr>
                <a:srgbClr val="F48E7C"/>
              </a:buClr>
              <a:defRPr sz="2000">
                <a:solidFill>
                  <a:srgbClr val="09283F"/>
                </a:solidFill>
                <a:latin typeface="Arial Nova Light"/>
                <a:ea typeface="Arial Nova Light"/>
                <a:cs typeface="Arial Nova Light"/>
                <a:sym typeface="Arial Nova Light"/>
              </a:defRPr>
            </a:lvl4pPr>
            <a:lvl5pPr marL="2155371" indent="-326571" defTabSz="914400">
              <a:lnSpc>
                <a:spcPct val="120000"/>
              </a:lnSpc>
              <a:spcBef>
                <a:spcPts val="1000"/>
              </a:spcBef>
              <a:buClr>
                <a:srgbClr val="F48E7C"/>
              </a:buClr>
              <a:defRPr sz="2000">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60"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6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68" name="Title Text"/>
          <p:cNvSpPr txBox="1">
            <a:spLocks noGrp="1"/>
          </p:cNvSpPr>
          <p:nvPr>
            <p:ph type="title"/>
          </p:nvPr>
        </p:nvSpPr>
        <p:spPr>
          <a:xfrm>
            <a:off x="629841" y="273843"/>
            <a:ext cx="7886701" cy="994173"/>
          </a:xfrm>
          <a:prstGeom prst="rect">
            <a:avLst/>
          </a:prstGeom>
        </p:spPr>
        <p:txBody>
          <a:bodyPr/>
          <a:lstStyle>
            <a:lvl1pPr defTabSz="914400">
              <a:defRPr sz="4000">
                <a:solidFill>
                  <a:srgbClr val="18818C"/>
                </a:solidFill>
                <a:latin typeface="Elephant"/>
                <a:ea typeface="Elephant"/>
                <a:cs typeface="Elephant"/>
                <a:sym typeface="Elephant"/>
              </a:defRPr>
            </a:lvl1pPr>
          </a:lstStyle>
          <a:p>
            <a:r>
              <a:t>Title Text</a:t>
            </a:r>
          </a:p>
        </p:txBody>
      </p:sp>
      <p:sp>
        <p:nvSpPr>
          <p:cNvPr id="169" name="Body Level One…"/>
          <p:cNvSpPr txBox="1">
            <a:spLocks noGrp="1"/>
          </p:cNvSpPr>
          <p:nvPr>
            <p:ph type="body" sz="quarter" idx="1"/>
          </p:nvPr>
        </p:nvSpPr>
        <p:spPr>
          <a:xfrm>
            <a:off x="629841" y="1260871"/>
            <a:ext cx="3868341" cy="617935"/>
          </a:xfrm>
          <a:prstGeom prst="rect">
            <a:avLst/>
          </a:prstGeom>
        </p:spPr>
        <p:txBody>
          <a:bodyPr anchor="b"/>
          <a:lstStyle>
            <a:lvl1pPr marL="0" indent="0" defTabSz="914400">
              <a:lnSpc>
                <a:spcPct val="120000"/>
              </a:lnSpc>
              <a:spcBef>
                <a:spcPts val="1000"/>
              </a:spcBef>
              <a:buSzTx/>
              <a:buFontTx/>
              <a:buNone/>
              <a:defRPr sz="1300" b="1" cap="all" spc="225">
                <a:solidFill>
                  <a:srgbClr val="09283F"/>
                </a:solidFill>
                <a:latin typeface="Arial Nova Light"/>
                <a:ea typeface="Arial Nova Light"/>
                <a:cs typeface="Arial Nova Light"/>
                <a:sym typeface="Arial Nova Light"/>
              </a:defRPr>
            </a:lvl1pPr>
            <a:lvl2pPr marL="0" indent="342900" defTabSz="914400">
              <a:lnSpc>
                <a:spcPct val="120000"/>
              </a:lnSpc>
              <a:spcBef>
                <a:spcPts val="1000"/>
              </a:spcBef>
              <a:buSzTx/>
              <a:buFontTx/>
              <a:buNone/>
              <a:defRPr sz="1300" b="1" cap="all" spc="225">
                <a:solidFill>
                  <a:srgbClr val="09283F"/>
                </a:solidFill>
                <a:latin typeface="Arial Nova Light"/>
                <a:ea typeface="Arial Nova Light"/>
                <a:cs typeface="Arial Nova Light"/>
                <a:sym typeface="Arial Nova Light"/>
              </a:defRPr>
            </a:lvl2pPr>
            <a:lvl3pPr marL="0" indent="685800" defTabSz="914400">
              <a:lnSpc>
                <a:spcPct val="120000"/>
              </a:lnSpc>
              <a:spcBef>
                <a:spcPts val="1000"/>
              </a:spcBef>
              <a:buSzTx/>
              <a:buFontTx/>
              <a:buNone/>
              <a:defRPr sz="1300" b="1" cap="all" spc="225">
                <a:solidFill>
                  <a:srgbClr val="09283F"/>
                </a:solidFill>
                <a:latin typeface="Arial Nova Light"/>
                <a:ea typeface="Arial Nova Light"/>
                <a:cs typeface="Arial Nova Light"/>
                <a:sym typeface="Arial Nova Light"/>
              </a:defRPr>
            </a:lvl3pPr>
            <a:lvl4pPr marL="0" indent="1028700" defTabSz="914400">
              <a:lnSpc>
                <a:spcPct val="120000"/>
              </a:lnSpc>
              <a:spcBef>
                <a:spcPts val="1000"/>
              </a:spcBef>
              <a:buSzTx/>
              <a:buFontTx/>
              <a:buNone/>
              <a:defRPr sz="1300" b="1" cap="all" spc="225">
                <a:solidFill>
                  <a:srgbClr val="09283F"/>
                </a:solidFill>
                <a:latin typeface="Arial Nova Light"/>
                <a:ea typeface="Arial Nova Light"/>
                <a:cs typeface="Arial Nova Light"/>
                <a:sym typeface="Arial Nova Light"/>
              </a:defRPr>
            </a:lvl4pPr>
            <a:lvl5pPr marL="0" indent="1371600" defTabSz="914400">
              <a:lnSpc>
                <a:spcPct val="120000"/>
              </a:lnSpc>
              <a:spcBef>
                <a:spcPts val="1000"/>
              </a:spcBef>
              <a:buSzTx/>
              <a:buFontTx/>
              <a:buNone/>
              <a:defRPr sz="1300" b="1" cap="all" spc="225">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70" name="Text Placeholder 4"/>
          <p:cNvSpPr>
            <a:spLocks noGrp="1"/>
          </p:cNvSpPr>
          <p:nvPr>
            <p:ph type="body" sz="quarter" idx="21"/>
          </p:nvPr>
        </p:nvSpPr>
        <p:spPr>
          <a:xfrm>
            <a:off x="4629150" y="1260871"/>
            <a:ext cx="3887392" cy="617935"/>
          </a:xfrm>
          <a:prstGeom prst="rect">
            <a:avLst/>
          </a:prstGeom>
        </p:spPr>
        <p:txBody>
          <a:bodyPr anchor="b"/>
          <a:lstStyle/>
          <a:p>
            <a:pPr marL="0" indent="0" defTabSz="914400">
              <a:lnSpc>
                <a:spcPct val="120000"/>
              </a:lnSpc>
              <a:spcBef>
                <a:spcPts val="1000"/>
              </a:spcBef>
              <a:buSzTx/>
              <a:buFontTx/>
              <a:buNone/>
              <a:defRPr sz="1300" b="1" cap="all" spc="200">
                <a:solidFill>
                  <a:srgbClr val="09283F"/>
                </a:solidFill>
                <a:latin typeface="Arial Nova Light"/>
                <a:ea typeface="Arial Nova Light"/>
                <a:cs typeface="Arial Nova Light"/>
                <a:sym typeface="Arial Nova Light"/>
              </a:defRPr>
            </a:pPr>
            <a:endParaRPr/>
          </a:p>
        </p:txBody>
      </p:sp>
      <p:sp>
        <p:nvSpPr>
          <p:cNvPr id="171"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78"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79" name="Title Text"/>
          <p:cNvSpPr txBox="1">
            <a:spLocks noGrp="1"/>
          </p:cNvSpPr>
          <p:nvPr>
            <p:ph type="title"/>
          </p:nvPr>
        </p:nvSpPr>
        <p:spPr>
          <a:xfrm>
            <a:off x="681581" y="442778"/>
            <a:ext cx="7651686" cy="994419"/>
          </a:xfrm>
          <a:prstGeom prst="rect">
            <a:avLst/>
          </a:prstGeom>
        </p:spPr>
        <p:txBody>
          <a:bodyPr/>
          <a:lstStyle>
            <a:lvl1pPr defTabSz="914400">
              <a:defRPr sz="4000">
                <a:solidFill>
                  <a:srgbClr val="18818C"/>
                </a:solidFill>
                <a:latin typeface="Elephant"/>
                <a:ea typeface="Elephant"/>
                <a:cs typeface="Elephant"/>
                <a:sym typeface="Elephant"/>
              </a:defRPr>
            </a:lvl1pPr>
          </a:lstStyle>
          <a:p>
            <a:r>
              <a:t>Title Text</a:t>
            </a:r>
          </a:p>
        </p:txBody>
      </p:sp>
      <p:sp>
        <p:nvSpPr>
          <p:cNvPr id="180"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8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88"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95"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196" name="Title Text"/>
          <p:cNvSpPr txBox="1">
            <a:spLocks noGrp="1"/>
          </p:cNvSpPr>
          <p:nvPr>
            <p:ph type="title"/>
          </p:nvPr>
        </p:nvSpPr>
        <p:spPr>
          <a:xfrm>
            <a:off x="629841" y="342900"/>
            <a:ext cx="2949178" cy="1200150"/>
          </a:xfrm>
          <a:prstGeom prst="rect">
            <a:avLst/>
          </a:prstGeom>
        </p:spPr>
        <p:txBody>
          <a:bodyPr anchor="b"/>
          <a:lstStyle>
            <a:lvl1pPr defTabSz="914400">
              <a:defRPr sz="2400">
                <a:solidFill>
                  <a:srgbClr val="18818C"/>
                </a:solidFill>
                <a:latin typeface="Elephant"/>
                <a:ea typeface="Elephant"/>
                <a:cs typeface="Elephant"/>
                <a:sym typeface="Elephant"/>
              </a:defRPr>
            </a:lvl1pPr>
          </a:lstStyle>
          <a:p>
            <a:r>
              <a:t>Title Text</a:t>
            </a:r>
          </a:p>
        </p:txBody>
      </p:sp>
      <p:sp>
        <p:nvSpPr>
          <p:cNvPr id="197" name="Body Level One…"/>
          <p:cNvSpPr txBox="1">
            <a:spLocks noGrp="1"/>
          </p:cNvSpPr>
          <p:nvPr>
            <p:ph type="body" sz="half" idx="1"/>
          </p:nvPr>
        </p:nvSpPr>
        <p:spPr>
          <a:xfrm>
            <a:off x="3887391" y="740568"/>
            <a:ext cx="4629151" cy="3655221"/>
          </a:xfrm>
          <a:prstGeom prst="rect">
            <a:avLst/>
          </a:prstGeom>
        </p:spPr>
        <p:txBody>
          <a:bodyPr/>
          <a:lstStyle>
            <a:lvl1pPr marL="228600" indent="-228600" defTabSz="914400">
              <a:lnSpc>
                <a:spcPct val="120000"/>
              </a:lnSpc>
              <a:spcBef>
                <a:spcPts val="1000"/>
              </a:spcBef>
              <a:buClr>
                <a:srgbClr val="F48E7C"/>
              </a:buClr>
              <a:defRPr sz="2400">
                <a:solidFill>
                  <a:srgbClr val="09283F"/>
                </a:solidFill>
                <a:latin typeface="Arial Nova Light"/>
                <a:ea typeface="Arial Nova Light"/>
                <a:cs typeface="Arial Nova Light"/>
                <a:sym typeface="Arial Nova Light"/>
              </a:defRPr>
            </a:lvl1pPr>
            <a:lvl2pPr marL="718457" indent="-261257" defTabSz="914400">
              <a:lnSpc>
                <a:spcPct val="120000"/>
              </a:lnSpc>
              <a:spcBef>
                <a:spcPts val="1000"/>
              </a:spcBef>
              <a:buClr>
                <a:srgbClr val="F48E7C"/>
              </a:buClr>
              <a:defRPr sz="2400">
                <a:solidFill>
                  <a:srgbClr val="09283F"/>
                </a:solidFill>
                <a:latin typeface="Arial Nova Light"/>
                <a:ea typeface="Arial Nova Light"/>
                <a:cs typeface="Arial Nova Light"/>
                <a:sym typeface="Arial Nova Light"/>
              </a:defRPr>
            </a:lvl2pPr>
            <a:lvl3pPr marL="1219200" indent="-304800" defTabSz="914400">
              <a:lnSpc>
                <a:spcPct val="120000"/>
              </a:lnSpc>
              <a:spcBef>
                <a:spcPts val="1000"/>
              </a:spcBef>
              <a:buClr>
                <a:srgbClr val="F48E7C"/>
              </a:buClr>
              <a:defRPr sz="2400">
                <a:solidFill>
                  <a:srgbClr val="09283F"/>
                </a:solidFill>
                <a:latin typeface="Arial Nova Light"/>
                <a:ea typeface="Arial Nova Light"/>
                <a:cs typeface="Arial Nova Light"/>
                <a:sym typeface="Arial Nova Light"/>
              </a:defRPr>
            </a:lvl3pPr>
            <a:lvl4pPr marL="1737360" indent="-365760" defTabSz="914400">
              <a:lnSpc>
                <a:spcPct val="120000"/>
              </a:lnSpc>
              <a:spcBef>
                <a:spcPts val="1000"/>
              </a:spcBef>
              <a:buClr>
                <a:srgbClr val="F48E7C"/>
              </a:buClr>
              <a:defRPr sz="2400">
                <a:solidFill>
                  <a:srgbClr val="09283F"/>
                </a:solidFill>
                <a:latin typeface="Arial Nova Light"/>
                <a:ea typeface="Arial Nova Light"/>
                <a:cs typeface="Arial Nova Light"/>
                <a:sym typeface="Arial Nova Light"/>
              </a:defRPr>
            </a:lvl4pPr>
            <a:lvl5pPr marL="2194560" indent="-365760" defTabSz="914400">
              <a:lnSpc>
                <a:spcPct val="120000"/>
              </a:lnSpc>
              <a:spcBef>
                <a:spcPts val="1000"/>
              </a:spcBef>
              <a:buClr>
                <a:srgbClr val="F48E7C"/>
              </a:buClr>
              <a:defRPr sz="2400">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198" name="Text Placeholder 3"/>
          <p:cNvSpPr>
            <a:spLocks noGrp="1"/>
          </p:cNvSpPr>
          <p:nvPr>
            <p:ph type="body" sz="quarter" idx="21"/>
          </p:nvPr>
        </p:nvSpPr>
        <p:spPr>
          <a:xfrm>
            <a:off x="629840" y="1543050"/>
            <a:ext cx="2949180" cy="2858692"/>
          </a:xfrm>
          <a:prstGeom prst="rect">
            <a:avLst/>
          </a:prstGeom>
        </p:spPr>
        <p:txBody>
          <a:bodyPr/>
          <a:lstStyle/>
          <a:p>
            <a:pPr marL="0" indent="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pPr>
            <a:endParaRPr/>
          </a:p>
        </p:txBody>
      </p:sp>
      <p:sp>
        <p:nvSpPr>
          <p:cNvPr id="199"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206"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207" name="Title Text"/>
          <p:cNvSpPr txBox="1">
            <a:spLocks noGrp="1"/>
          </p:cNvSpPr>
          <p:nvPr>
            <p:ph type="title"/>
          </p:nvPr>
        </p:nvSpPr>
        <p:spPr>
          <a:xfrm>
            <a:off x="629841" y="342900"/>
            <a:ext cx="2949178" cy="1200150"/>
          </a:xfrm>
          <a:prstGeom prst="rect">
            <a:avLst/>
          </a:prstGeom>
        </p:spPr>
        <p:txBody>
          <a:bodyPr anchor="b"/>
          <a:lstStyle>
            <a:lvl1pPr defTabSz="914400">
              <a:defRPr sz="2400">
                <a:solidFill>
                  <a:srgbClr val="18818C"/>
                </a:solidFill>
                <a:latin typeface="Elephant"/>
                <a:ea typeface="Elephant"/>
                <a:cs typeface="Elephant"/>
                <a:sym typeface="Elephant"/>
              </a:defRPr>
            </a:lvl1pPr>
          </a:lstStyle>
          <a:p>
            <a:r>
              <a:t>Title Text</a:t>
            </a:r>
          </a:p>
        </p:txBody>
      </p:sp>
      <p:sp>
        <p:nvSpPr>
          <p:cNvPr id="208" name="Picture Placeholder 2"/>
          <p:cNvSpPr>
            <a:spLocks noGrp="1"/>
          </p:cNvSpPr>
          <p:nvPr>
            <p:ph type="pic" sz="half" idx="21"/>
          </p:nvPr>
        </p:nvSpPr>
        <p:spPr>
          <a:xfrm>
            <a:off x="3887391" y="740568"/>
            <a:ext cx="4629151" cy="3655221"/>
          </a:xfrm>
          <a:prstGeom prst="rect">
            <a:avLst/>
          </a:prstGeom>
        </p:spPr>
        <p:txBody>
          <a:bodyPr lIns="91439" rIns="91439">
            <a:noAutofit/>
          </a:bodyPr>
          <a:lstStyle/>
          <a:p>
            <a:endParaRPr/>
          </a:p>
        </p:txBody>
      </p:sp>
      <p:sp>
        <p:nvSpPr>
          <p:cNvPr id="209" name="Body Level One…"/>
          <p:cNvSpPr txBox="1">
            <a:spLocks noGrp="1"/>
          </p:cNvSpPr>
          <p:nvPr>
            <p:ph type="body" sz="quarter" idx="1"/>
          </p:nvPr>
        </p:nvSpPr>
        <p:spPr>
          <a:xfrm>
            <a:off x="629841" y="1543050"/>
            <a:ext cx="2949178" cy="2858692"/>
          </a:xfrm>
          <a:prstGeom prst="rect">
            <a:avLst/>
          </a:prstGeom>
        </p:spPr>
        <p:txBody>
          <a:bodyPr/>
          <a:lstStyle>
            <a:lvl1pPr marL="0" indent="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lvl1pPr>
            <a:lvl2pPr marL="0" indent="34290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lvl2pPr>
            <a:lvl3pPr marL="0" indent="68580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lvl3pPr>
            <a:lvl4pPr marL="0" indent="102870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lvl4pPr>
            <a:lvl5pPr marL="0" indent="1371600" defTabSz="914400">
              <a:lnSpc>
                <a:spcPct val="120000"/>
              </a:lnSpc>
              <a:spcBef>
                <a:spcPts val="1000"/>
              </a:spcBef>
              <a:buSzTx/>
              <a:buFontTx/>
              <a:buNone/>
              <a:defRPr sz="1200">
                <a:solidFill>
                  <a:srgbClr val="09283F"/>
                </a:solidFill>
                <a:latin typeface="Arial Nova Light"/>
                <a:ea typeface="Arial Nova Light"/>
                <a:cs typeface="Arial Nova Light"/>
                <a:sym typeface="Arial Nova Light"/>
              </a:defRPr>
            </a:lvl5pPr>
          </a:lstStyle>
          <a:p>
            <a:r>
              <a:t>Body Level One</a:t>
            </a:r>
          </a:p>
          <a:p>
            <a:pPr lvl="1"/>
            <a:r>
              <a:t>Body Level Two</a:t>
            </a:r>
          </a:p>
          <a:p>
            <a:pPr lvl="2"/>
            <a:r>
              <a:t>Body Level Three</a:t>
            </a:r>
          </a:p>
          <a:p>
            <a:pPr lvl="3"/>
            <a:r>
              <a:t>Body Level Four</a:t>
            </a:r>
          </a:p>
          <a:p>
            <a:pPr lvl="4"/>
            <a:r>
              <a:t>Body Level Five</a:t>
            </a:r>
          </a:p>
        </p:txBody>
      </p:sp>
      <p:sp>
        <p:nvSpPr>
          <p:cNvPr id="210" name="Slide Number"/>
          <p:cNvSpPr txBox="1">
            <a:spLocks noGrp="1"/>
          </p:cNvSpPr>
          <p:nvPr>
            <p:ph type="sldNum" sz="quarter" idx="2"/>
          </p:nvPr>
        </p:nvSpPr>
        <p:spPr>
          <a:xfrm>
            <a:off x="8747276" y="4802822"/>
            <a:ext cx="316035" cy="320041"/>
          </a:xfrm>
          <a:prstGeom prst="rect">
            <a:avLst/>
          </a:prstGeom>
        </p:spPr>
        <p:txBody>
          <a:bodyPr/>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SECTION_HEADER">
    <p:spTree>
      <p:nvGrpSpPr>
        <p:cNvPr id="1" name=""/>
        <p:cNvGrpSpPr/>
        <p:nvPr/>
      </p:nvGrpSpPr>
      <p:grpSpPr>
        <a:xfrm>
          <a:off x="0" y="0"/>
          <a:ext cx="0" cy="0"/>
          <a:chOff x="0" y="0"/>
          <a:chExt cx="0" cy="0"/>
        </a:xfrm>
      </p:grpSpPr>
      <p:sp>
        <p:nvSpPr>
          <p:cNvPr id="227" name="Freeform: Shape 28"/>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a:defRPr sz="1300">
                <a:solidFill>
                  <a:srgbClr val="F4F2EC"/>
                </a:solidFill>
                <a:latin typeface="Arial Nova Light"/>
                <a:ea typeface="Arial Nova Light"/>
                <a:cs typeface="Arial Nova Light"/>
                <a:sym typeface="Arial Nova Light"/>
              </a:defRPr>
            </a:pPr>
            <a:endParaRPr/>
          </a:p>
        </p:txBody>
      </p:sp>
      <p:sp>
        <p:nvSpPr>
          <p:cNvPr id="228" name="Title Text"/>
          <p:cNvSpPr txBox="1">
            <a:spLocks noGrp="1"/>
          </p:cNvSpPr>
          <p:nvPr>
            <p:ph type="title"/>
          </p:nvPr>
        </p:nvSpPr>
        <p:spPr>
          <a:xfrm>
            <a:off x="311699" y="2150849"/>
            <a:ext cx="8520602" cy="841801"/>
          </a:xfrm>
          <a:prstGeom prst="rect">
            <a:avLst/>
          </a:prstGeom>
        </p:spPr>
        <p:txBody>
          <a:bodyPr lIns="91424" tIns="91424" rIns="91424" bIns="91424"/>
          <a:lstStyle>
            <a:lvl1pPr algn="ctr" defTabSz="914400">
              <a:defRPr sz="3600">
                <a:solidFill>
                  <a:srgbClr val="18818C"/>
                </a:solidFill>
                <a:latin typeface="Elephant"/>
                <a:ea typeface="Elephant"/>
                <a:cs typeface="Elephant"/>
                <a:sym typeface="Elephant"/>
              </a:defRPr>
            </a:lvl1pPr>
          </a:lstStyle>
          <a:p>
            <a:r>
              <a:t>Title Text</a:t>
            </a:r>
          </a:p>
        </p:txBody>
      </p:sp>
      <p:sp>
        <p:nvSpPr>
          <p:cNvPr id="229" name="Slide Number"/>
          <p:cNvSpPr txBox="1">
            <a:spLocks noGrp="1"/>
          </p:cNvSpPr>
          <p:nvPr>
            <p:ph type="sldNum" sz="quarter" idx="2"/>
          </p:nvPr>
        </p:nvSpPr>
        <p:spPr>
          <a:xfrm>
            <a:off x="8613713" y="4654291"/>
            <a:ext cx="407445" cy="411451"/>
          </a:xfrm>
          <a:prstGeom prst="rect">
            <a:avLst/>
          </a:prstGeom>
        </p:spPr>
        <p:txBody>
          <a:bodyPr lIns="91424" tIns="91424" rIns="91424" bIns="91424"/>
          <a:lstStyle>
            <a:lvl1pPr>
              <a:defRPr sz="1500">
                <a:solidFill>
                  <a:srgbClr val="FFFFFF"/>
                </a:solidFill>
                <a:latin typeface="Elephant"/>
                <a:ea typeface="Elephant"/>
                <a:cs typeface="Elephant"/>
                <a:sym typeface="Elephan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623887" y="1282303"/>
            <a:ext cx="7886701" cy="2139554"/>
          </a:xfrm>
          <a:prstGeom prst="rect">
            <a:avLst/>
          </a:prstGeom>
        </p:spPr>
        <p:txBody>
          <a:bodyPr anchor="b"/>
          <a:lstStyle>
            <a:lvl1pPr>
              <a:defRPr sz="4500"/>
            </a:lvl1pPr>
          </a:lstStyle>
          <a:p>
            <a:r>
              <a:t>Title Text</a:t>
            </a:r>
          </a:p>
        </p:txBody>
      </p:sp>
      <p:sp>
        <p:nvSpPr>
          <p:cNvPr id="30" name="Body Level One…"/>
          <p:cNvSpPr txBox="1">
            <a:spLocks noGrp="1"/>
          </p:cNvSpPr>
          <p:nvPr>
            <p:ph type="body" sz="quarter" idx="1"/>
          </p:nvPr>
        </p:nvSpPr>
        <p:spPr>
          <a:xfrm>
            <a:off x="623887" y="3442098"/>
            <a:ext cx="7886701" cy="1125141"/>
          </a:xfrm>
          <a:prstGeom prst="rect">
            <a:avLst/>
          </a:prstGeom>
        </p:spPr>
        <p:txBody>
          <a:bodyPr/>
          <a:lstStyle>
            <a:lvl1pPr marL="0" indent="0">
              <a:buSzTx/>
              <a:buFontTx/>
              <a:buNone/>
              <a:defRPr sz="1800">
                <a:solidFill>
                  <a:srgbClr val="888888"/>
                </a:solidFill>
              </a:defRPr>
            </a:lvl1pPr>
            <a:lvl2pPr marL="0" indent="342900">
              <a:buSzTx/>
              <a:buFontTx/>
              <a:buNone/>
              <a:defRPr sz="1800">
                <a:solidFill>
                  <a:srgbClr val="888888"/>
                </a:solidFill>
              </a:defRPr>
            </a:lvl2pPr>
            <a:lvl3pPr marL="0" indent="685800">
              <a:buSzTx/>
              <a:buFontTx/>
              <a:buNone/>
              <a:defRPr sz="1800">
                <a:solidFill>
                  <a:srgbClr val="888888"/>
                </a:solidFill>
              </a:defRPr>
            </a:lvl3pPr>
            <a:lvl4pPr marL="0" indent="1028700">
              <a:buSzTx/>
              <a:buFontTx/>
              <a:buNone/>
              <a:defRPr sz="1800">
                <a:solidFill>
                  <a:srgbClr val="888888"/>
                </a:solidFill>
              </a:defRPr>
            </a:lvl4pPr>
            <a:lvl5pPr marL="0" indent="1371600">
              <a:buSzTx/>
              <a:buFontTx/>
              <a:buNone/>
              <a:defRPr sz="18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628650" y="1369217"/>
            <a:ext cx="3886200" cy="326350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629841" y="273843"/>
            <a:ext cx="7886701" cy="994173"/>
          </a:xfrm>
          <a:prstGeom prst="rect">
            <a:avLst/>
          </a:prstGeom>
        </p:spPr>
        <p:txBody>
          <a:bodyPr/>
          <a:lstStyle/>
          <a:p>
            <a:r>
              <a:t>Title Text</a:t>
            </a:r>
          </a:p>
        </p:txBody>
      </p:sp>
      <p:sp>
        <p:nvSpPr>
          <p:cNvPr id="48" name="Body Level One…"/>
          <p:cNvSpPr txBox="1">
            <a:spLocks noGrp="1"/>
          </p:cNvSpPr>
          <p:nvPr>
            <p:ph type="body" sz="quarter" idx="1"/>
          </p:nvPr>
        </p:nvSpPr>
        <p:spPr>
          <a:xfrm>
            <a:off x="629841" y="1260871"/>
            <a:ext cx="3868341" cy="617935"/>
          </a:xfrm>
          <a:prstGeom prst="rect">
            <a:avLst/>
          </a:prstGeom>
        </p:spPr>
        <p:txBody>
          <a:bodyPr anchor="b"/>
          <a:lstStyle>
            <a:lvl1pPr marL="0" indent="0">
              <a:buSzTx/>
              <a:buFontTx/>
              <a:buNone/>
              <a:defRPr sz="1800" b="1"/>
            </a:lvl1pPr>
            <a:lvl2pPr marL="0" indent="342900">
              <a:buSzTx/>
              <a:buFontTx/>
              <a:buNone/>
              <a:defRPr sz="1800" b="1"/>
            </a:lvl2pPr>
            <a:lvl3pPr marL="0" indent="685800">
              <a:buSzTx/>
              <a:buFontTx/>
              <a:buNone/>
              <a:defRPr sz="1800" b="1"/>
            </a:lvl3pPr>
            <a:lvl4pPr marL="0" indent="1028700">
              <a:buSzTx/>
              <a:buFontTx/>
              <a:buNone/>
              <a:defRPr sz="1800" b="1"/>
            </a:lvl4pPr>
            <a:lvl5pPr marL="0" indent="1371600">
              <a:buSzTx/>
              <a:buFontTx/>
              <a:buNone/>
              <a:defRPr sz="18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29150" y="1260871"/>
            <a:ext cx="3887392" cy="617935"/>
          </a:xfrm>
          <a:prstGeom prst="rect">
            <a:avLst/>
          </a:prstGeom>
        </p:spPr>
        <p:txBody>
          <a:bodyPr anchor="b"/>
          <a:lstStyle/>
          <a:p>
            <a:pPr marL="0" indent="0">
              <a:buSzTx/>
              <a:buFontTx/>
              <a:buNone/>
              <a:defRPr sz="18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629841" y="342900"/>
            <a:ext cx="2949178" cy="1200150"/>
          </a:xfrm>
          <a:prstGeom prst="rect">
            <a:avLst/>
          </a:prstGeom>
        </p:spPr>
        <p:txBody>
          <a:bodyPr anchor="b"/>
          <a:lstStyle>
            <a:lvl1pPr>
              <a:defRPr sz="2400"/>
            </a:lvl1pPr>
          </a:lstStyle>
          <a:p>
            <a:r>
              <a:t>Title Text</a:t>
            </a:r>
          </a:p>
        </p:txBody>
      </p:sp>
      <p:sp>
        <p:nvSpPr>
          <p:cNvPr id="73" name="Body Level One…"/>
          <p:cNvSpPr txBox="1">
            <a:spLocks noGrp="1"/>
          </p:cNvSpPr>
          <p:nvPr>
            <p:ph type="body" sz="half" idx="1"/>
          </p:nvPr>
        </p:nvSpPr>
        <p:spPr>
          <a:xfrm>
            <a:off x="3887391" y="740568"/>
            <a:ext cx="4629151" cy="3655221"/>
          </a:xfrm>
          <a:prstGeom prst="rect">
            <a:avLst/>
          </a:prstGeom>
        </p:spPr>
        <p:txBody>
          <a:bodyPr/>
          <a:lstStyle>
            <a:lvl1pPr>
              <a:defRPr sz="2400"/>
            </a:lvl1pPr>
            <a:lvl2pPr marL="538842" indent="-195942">
              <a:defRPr sz="2400"/>
            </a:lvl2pPr>
            <a:lvl3pPr marL="914400" indent="-228600">
              <a:defRPr sz="2400"/>
            </a:lvl3pPr>
            <a:lvl4pPr marL="1303019" indent="-274319">
              <a:defRPr sz="2400"/>
            </a:lvl4pPr>
            <a:lvl5pPr marL="1645920" indent="-274320">
              <a:defRPr sz="2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629840" y="1543050"/>
            <a:ext cx="2949180" cy="2858692"/>
          </a:xfrm>
          <a:prstGeom prst="rect">
            <a:avLst/>
          </a:prstGeom>
        </p:spPr>
        <p:txBody>
          <a:bodyPr/>
          <a:lstStyle/>
          <a:p>
            <a:pPr marL="0" indent="0">
              <a:buSzTx/>
              <a:buFontTx/>
              <a:buNone/>
              <a:defRPr sz="12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29841" y="342900"/>
            <a:ext cx="2949178" cy="1200150"/>
          </a:xfrm>
          <a:prstGeom prst="rect">
            <a:avLst/>
          </a:prstGeom>
        </p:spPr>
        <p:txBody>
          <a:bodyPr anchor="b"/>
          <a:lstStyle>
            <a:lvl1pPr>
              <a:defRPr sz="2400"/>
            </a:lvl1pPr>
          </a:lstStyle>
          <a:p>
            <a:r>
              <a:t>Title Text</a:t>
            </a:r>
          </a:p>
        </p:txBody>
      </p:sp>
      <p:sp>
        <p:nvSpPr>
          <p:cNvPr id="83" name="Picture Placeholder 2"/>
          <p:cNvSpPr>
            <a:spLocks noGrp="1"/>
          </p:cNvSpPr>
          <p:nvPr>
            <p:ph type="pic" sz="half" idx="21"/>
          </p:nvPr>
        </p:nvSpPr>
        <p:spPr>
          <a:xfrm>
            <a:off x="3887391" y="740568"/>
            <a:ext cx="4629151" cy="3655221"/>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629841" y="1543050"/>
            <a:ext cx="2949178" cy="2858692"/>
          </a:xfrm>
          <a:prstGeom prst="rect">
            <a:avLst/>
          </a:prstGeom>
        </p:spPr>
        <p:txBody>
          <a:bodyPr/>
          <a:lstStyle>
            <a:lvl1pPr marL="0" indent="0">
              <a:buSzTx/>
              <a:buFontTx/>
              <a:buNone/>
              <a:defRPr sz="1200"/>
            </a:lvl1pPr>
            <a:lvl2pPr marL="0" indent="342900">
              <a:buSzTx/>
              <a:buFontTx/>
              <a:buNone/>
              <a:defRPr sz="1200"/>
            </a:lvl2pPr>
            <a:lvl3pPr marL="0" indent="685800">
              <a:buSzTx/>
              <a:buFontTx/>
              <a:buNone/>
              <a:defRPr sz="1200"/>
            </a:lvl3pPr>
            <a:lvl4pPr marL="0" indent="1028700">
              <a:buSzTx/>
              <a:buFontTx/>
              <a:buNone/>
              <a:defRPr sz="1200"/>
            </a:lvl4pPr>
            <a:lvl5pPr marL="0" indent="1371600">
              <a:buSzTx/>
              <a:buFontTx/>
              <a:buNone/>
              <a:defRPr sz="1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ig number">
    <p:spTree>
      <p:nvGrpSpPr>
        <p:cNvPr id="1" name=""/>
        <p:cNvGrpSpPr/>
        <p:nvPr/>
      </p:nvGrpSpPr>
      <p:grpSpPr>
        <a:xfrm>
          <a:off x="0" y="0"/>
          <a:ext cx="0" cy="0"/>
          <a:chOff x="0" y="0"/>
          <a:chExt cx="0" cy="0"/>
        </a:xfrm>
      </p:grpSpPr>
      <p:sp>
        <p:nvSpPr>
          <p:cNvPr id="110" name="xx%"/>
          <p:cNvSpPr txBox="1">
            <a:spLocks noGrp="1"/>
          </p:cNvSpPr>
          <p:nvPr>
            <p:ph type="title" hasCustomPrompt="1"/>
          </p:nvPr>
        </p:nvSpPr>
        <p:spPr>
          <a:xfrm>
            <a:off x="311699" y="1106125"/>
            <a:ext cx="8520602" cy="1963500"/>
          </a:xfrm>
          <a:prstGeom prst="rect">
            <a:avLst/>
          </a:prstGeom>
        </p:spPr>
        <p:txBody>
          <a:bodyPr lIns="91424" tIns="91424" rIns="91424" bIns="91424" anchor="b"/>
          <a:lstStyle>
            <a:lvl1pPr algn="ctr">
              <a:defRPr sz="12000"/>
            </a:lvl1pPr>
          </a:lstStyle>
          <a:p>
            <a:r>
              <a:t>xx%</a:t>
            </a:r>
          </a:p>
        </p:txBody>
      </p:sp>
      <p:sp>
        <p:nvSpPr>
          <p:cNvPr id="111" name="Body Level One…"/>
          <p:cNvSpPr txBox="1">
            <a:spLocks noGrp="1"/>
          </p:cNvSpPr>
          <p:nvPr>
            <p:ph type="body" sz="half" idx="1"/>
          </p:nvPr>
        </p:nvSpPr>
        <p:spPr>
          <a:xfrm>
            <a:off x="311699" y="3152225"/>
            <a:ext cx="8520602" cy="1300800"/>
          </a:xfrm>
          <a:prstGeom prst="rect">
            <a:avLst/>
          </a:prstGeom>
        </p:spPr>
        <p:txBody>
          <a:bodyPr lIns="91424" tIns="91424" rIns="91424" bIns="91424"/>
          <a:lstStyle>
            <a:lvl1pPr marL="457200" indent="-342900" algn="ctr">
              <a:spcBef>
                <a:spcPts val="0"/>
              </a:spcBef>
              <a:buSzPts val="2100"/>
              <a:buChar char="●"/>
            </a:lvl1pPr>
            <a:lvl2pPr marL="967316" indent="-370416" algn="ctr">
              <a:spcBef>
                <a:spcPts val="0"/>
              </a:spcBef>
              <a:buSzPts val="2100"/>
              <a:buChar char="○"/>
            </a:lvl2pPr>
            <a:lvl3pPr marL="1498600" indent="-444500" algn="ctr">
              <a:spcBef>
                <a:spcPts val="0"/>
              </a:spcBef>
              <a:buSzPts val="2100"/>
              <a:buChar char="■"/>
            </a:lvl3pPr>
            <a:lvl4pPr marL="2024184" indent="-512884" algn="ctr">
              <a:spcBef>
                <a:spcPts val="0"/>
              </a:spcBef>
              <a:buSzPts val="2100"/>
              <a:buChar char="●"/>
            </a:lvl4pPr>
            <a:lvl5pPr marL="2481384" indent="-512884" algn="ctr">
              <a:spcBef>
                <a:spcPts val="0"/>
              </a:spcBef>
              <a:buSzPts val="2100"/>
              <a:buChar char="○"/>
            </a:lvl5pPr>
          </a:lstStyle>
          <a:p>
            <a:r>
              <a:t>Body Level One</a:t>
            </a:r>
          </a:p>
          <a:p>
            <a:pPr lvl="1"/>
            <a:r>
              <a:t>Body Level Two</a:t>
            </a:r>
          </a:p>
          <a:p>
            <a:pPr lvl="2"/>
            <a:r>
              <a:t>Body Level Three</a:t>
            </a:r>
          </a:p>
          <a:p>
            <a:pPr lvl="3"/>
            <a:r>
              <a:t>Body Level Four</a:t>
            </a:r>
          </a:p>
          <a:p>
            <a:pPr lvl="4"/>
            <a:r>
              <a:t>Body Level Five</a:t>
            </a:r>
          </a:p>
        </p:txBody>
      </p:sp>
      <p:sp>
        <p:nvSpPr>
          <p:cNvPr id="112" name="Slide Number"/>
          <p:cNvSpPr txBox="1">
            <a:spLocks noGrp="1"/>
          </p:cNvSpPr>
          <p:nvPr>
            <p:ph type="sldNum" sz="quarter" idx="2"/>
          </p:nvPr>
        </p:nvSpPr>
        <p:spPr>
          <a:xfrm>
            <a:off x="8709745" y="4698741"/>
            <a:ext cx="311413" cy="322551"/>
          </a:xfrm>
          <a:prstGeom prst="rect">
            <a:avLst/>
          </a:prstGeom>
        </p:spPr>
        <p:txBody>
          <a:bodyPr lIns="91424" tIns="91424" rIns="91424" bIns="91424"/>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aption">
    <p:spTree>
      <p:nvGrpSpPr>
        <p:cNvPr id="1" name=""/>
        <p:cNvGrpSpPr/>
        <p:nvPr/>
      </p:nvGrpSpPr>
      <p:grpSpPr>
        <a:xfrm>
          <a:off x="0" y="0"/>
          <a:ext cx="0" cy="0"/>
          <a:chOff x="0" y="0"/>
          <a:chExt cx="0" cy="0"/>
        </a:xfrm>
      </p:grpSpPr>
      <p:sp>
        <p:nvSpPr>
          <p:cNvPr id="119" name="Body Level One…"/>
          <p:cNvSpPr txBox="1">
            <a:spLocks noGrp="1"/>
          </p:cNvSpPr>
          <p:nvPr>
            <p:ph type="body" sz="quarter" idx="1"/>
          </p:nvPr>
        </p:nvSpPr>
        <p:spPr>
          <a:xfrm>
            <a:off x="311699" y="4230575"/>
            <a:ext cx="5998802" cy="605101"/>
          </a:xfrm>
          <a:prstGeom prst="rect">
            <a:avLst/>
          </a:prstGeom>
        </p:spPr>
        <p:txBody>
          <a:bodyPr lIns="91424" tIns="91424" rIns="91424" bIns="91424" anchor="ctr"/>
          <a:lstStyle>
            <a:lvl1pPr marL="228600" indent="0">
              <a:lnSpc>
                <a:spcPct val="100000"/>
              </a:lnSpc>
              <a:spcBef>
                <a:spcPts val="0"/>
              </a:spcBef>
              <a:buSzTx/>
              <a:buFontTx/>
              <a:buNone/>
            </a:lvl1pPr>
            <a:lvl2pPr>
              <a:lnSpc>
                <a:spcPct val="100000"/>
              </a:lnSpc>
              <a:spcBef>
                <a:spcPts val="0"/>
              </a:spcBef>
              <a:buFontTx/>
            </a:lvl2pPr>
            <a:lvl3pPr>
              <a:lnSpc>
                <a:spcPct val="100000"/>
              </a:lnSpc>
              <a:spcBef>
                <a:spcPts val="0"/>
              </a:spcBef>
              <a:buFontTx/>
            </a:lvl3pPr>
            <a:lvl4pPr>
              <a:lnSpc>
                <a:spcPct val="100000"/>
              </a:lnSpc>
              <a:spcBef>
                <a:spcPts val="0"/>
              </a:spcBef>
              <a:buFontTx/>
            </a:lvl4pPr>
            <a:lvl5pPr>
              <a:lnSpc>
                <a:spcPct val="100000"/>
              </a:lnSpc>
              <a:spcBef>
                <a:spcPts val="0"/>
              </a:spcBef>
              <a:buFontTx/>
            </a:lvl5pPr>
          </a:lstStyle>
          <a:p>
            <a:r>
              <a:t>Body Level One</a:t>
            </a:r>
          </a:p>
          <a:p>
            <a:pPr lvl="1"/>
            <a:r>
              <a:t>Body Level Two</a:t>
            </a:r>
          </a:p>
          <a:p>
            <a:pPr lvl="2"/>
            <a:r>
              <a:t>Body Level Three</a:t>
            </a:r>
          </a:p>
          <a:p>
            <a:pPr lvl="3"/>
            <a:r>
              <a:t>Body Level Four</a:t>
            </a:r>
          </a:p>
          <a:p>
            <a:pPr lvl="4"/>
            <a:r>
              <a:t>Body Level Five</a:t>
            </a:r>
          </a:p>
        </p:txBody>
      </p:sp>
      <p:sp>
        <p:nvSpPr>
          <p:cNvPr id="120" name="Slide Number"/>
          <p:cNvSpPr txBox="1">
            <a:spLocks noGrp="1"/>
          </p:cNvSpPr>
          <p:nvPr>
            <p:ph type="sldNum" sz="quarter" idx="2"/>
          </p:nvPr>
        </p:nvSpPr>
        <p:spPr>
          <a:xfrm>
            <a:off x="8709745" y="4698741"/>
            <a:ext cx="311413" cy="322551"/>
          </a:xfrm>
          <a:prstGeom prst="rect">
            <a:avLst/>
          </a:prstGeom>
        </p:spPr>
        <p:txBody>
          <a:bodyPr lIns="91424" tIns="91424" rIns="91424" bIns="91424"/>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28650" y="273843"/>
            <a:ext cx="7886700" cy="9941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28650" y="1369217"/>
            <a:ext cx="7886700" cy="32635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295347" y="4788614"/>
            <a:ext cx="220003" cy="231141"/>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6" r:id="rId6"/>
    <p:sldLayoutId id="2147483657"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 id="2147483669" r:id="rId17"/>
    <p:sldLayoutId id="2147483670" r:id="rId18"/>
    <p:sldLayoutId id="2147483672" r:id="rId19"/>
  </p:sldLayoutIdLst>
  <p:transition spd="med"/>
  <p:txStyles>
    <p:titleStyle>
      <a:lvl1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1pPr>
      <a:lvl2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2pPr>
      <a:lvl3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3pPr>
      <a:lvl4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4pPr>
      <a:lvl5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5pPr>
      <a:lvl6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6pPr>
      <a:lvl7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7pPr>
      <a:lvl8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8pPr>
      <a:lvl9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8" name="Rectangle 26"/>
          <p:cNvSpPr/>
          <p:nvPr/>
        </p:nvSpPr>
        <p:spPr>
          <a:xfrm>
            <a:off x="0" y="0"/>
            <a:ext cx="9144000" cy="5143500"/>
          </a:xfrm>
          <a:prstGeom prst="rect">
            <a:avLst/>
          </a:prstGeom>
          <a:solidFill>
            <a:srgbClr val="FFFFFF"/>
          </a:solidFill>
          <a:ln w="12700">
            <a:miter lim="400000"/>
          </a:ln>
        </p:spPr>
        <p:txBody>
          <a:bodyPr lIns="45719" rIns="45719" anchor="ctr"/>
          <a:lstStyle/>
          <a:p>
            <a:pPr algn="ctr" defTabSz="685800">
              <a:defRPr sz="1000">
                <a:latin typeface="Arial Nova Light"/>
                <a:ea typeface="Arial Nova Light"/>
                <a:cs typeface="Arial Nova Light"/>
                <a:sym typeface="Arial Nova Light"/>
              </a:defRPr>
            </a:pPr>
            <a:endParaRPr/>
          </a:p>
        </p:txBody>
      </p:sp>
      <p:sp>
        <p:nvSpPr>
          <p:cNvPr id="239" name="Rectangle 28"/>
          <p:cNvSpPr/>
          <p:nvPr/>
        </p:nvSpPr>
        <p:spPr>
          <a:xfrm>
            <a:off x="1" y="0"/>
            <a:ext cx="9144001" cy="5143500"/>
          </a:xfrm>
          <a:prstGeom prst="rect">
            <a:avLst/>
          </a:prstGeom>
          <a:solidFill>
            <a:srgbClr val="18818C"/>
          </a:solidFill>
          <a:ln w="12700">
            <a:miter lim="400000"/>
          </a:ln>
        </p:spPr>
        <p:txBody>
          <a:bodyPr lIns="45719" rIns="45719" anchor="ctr"/>
          <a:lstStyle/>
          <a:p>
            <a:pPr algn="ctr" defTabSz="685800">
              <a:defRPr sz="1000">
                <a:latin typeface="Arial Nova Light"/>
                <a:ea typeface="Arial Nova Light"/>
                <a:cs typeface="Arial Nova Light"/>
                <a:sym typeface="Arial Nova Light"/>
              </a:defRPr>
            </a:pPr>
            <a:endParaRPr/>
          </a:p>
        </p:txBody>
      </p:sp>
      <p:sp>
        <p:nvSpPr>
          <p:cNvPr id="240" name="Rectangle 33"/>
          <p:cNvSpPr/>
          <p:nvPr/>
        </p:nvSpPr>
        <p:spPr>
          <a:xfrm>
            <a:off x="1" y="0"/>
            <a:ext cx="9144001" cy="5143500"/>
          </a:xfrm>
          <a:prstGeom prst="rect">
            <a:avLst/>
          </a:prstGeom>
          <a:solidFill>
            <a:srgbClr val="FFFFFF"/>
          </a:solidFill>
          <a:ln w="12700">
            <a:solidFill>
              <a:schemeClr val="accent1"/>
            </a:solidFill>
            <a:miter/>
          </a:ln>
        </p:spPr>
        <p:txBody>
          <a:bodyPr lIns="45719" rIns="45719" anchor="ctr"/>
          <a:lstStyle/>
          <a:p>
            <a:endParaRPr/>
          </a:p>
        </p:txBody>
      </p:sp>
      <p:sp>
        <p:nvSpPr>
          <p:cNvPr id="241" name="Freeform: Shape 35"/>
          <p:cNvSpPr/>
          <p:nvPr/>
        </p:nvSpPr>
        <p:spPr>
          <a:xfrm>
            <a:off x="-38100" y="0"/>
            <a:ext cx="3886764" cy="51435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748" y="0"/>
                </a:lnTo>
                <a:lnTo>
                  <a:pt x="12216" y="137"/>
                </a:lnTo>
                <a:cubicBezTo>
                  <a:pt x="17722" y="1858"/>
                  <a:pt x="21600" y="5984"/>
                  <a:pt x="21600" y="10800"/>
                </a:cubicBezTo>
                <a:cubicBezTo>
                  <a:pt x="21600" y="15616"/>
                  <a:pt x="17722" y="19742"/>
                  <a:pt x="12216" y="21463"/>
                </a:cubicBezTo>
                <a:lnTo>
                  <a:pt x="11748" y="21600"/>
                </a:lnTo>
                <a:lnTo>
                  <a:pt x="0" y="21600"/>
                </a:lnTo>
                <a:close/>
              </a:path>
            </a:pathLst>
          </a:custGeom>
          <a:solidFill>
            <a:srgbClr val="18818C"/>
          </a:solidFill>
          <a:ln w="12700">
            <a:miter lim="400000"/>
          </a:ln>
        </p:spPr>
        <p:txBody>
          <a:bodyPr lIns="45719" rIns="45719" anchor="ctr"/>
          <a:lstStyle/>
          <a:p>
            <a:pPr algn="ctr" defTabSz="685800">
              <a:defRPr sz="1000">
                <a:latin typeface="Arial Nova Light"/>
                <a:ea typeface="Arial Nova Light"/>
                <a:cs typeface="Arial Nova Light"/>
                <a:sym typeface="Arial Nova Light"/>
              </a:defRPr>
            </a:pPr>
            <a:endParaRPr/>
          </a:p>
        </p:txBody>
      </p:sp>
      <p:sp>
        <p:nvSpPr>
          <p:cNvPr id="242" name="Title 1"/>
          <p:cNvSpPr txBox="1">
            <a:spLocks noGrp="1"/>
          </p:cNvSpPr>
          <p:nvPr>
            <p:ph type="title"/>
          </p:nvPr>
        </p:nvSpPr>
        <p:spPr>
          <a:xfrm>
            <a:off x="88900" y="-132983"/>
            <a:ext cx="4042147" cy="2743201"/>
          </a:xfrm>
          <a:prstGeom prst="rect">
            <a:avLst/>
          </a:prstGeom>
        </p:spPr>
        <p:txBody>
          <a:bodyPr/>
          <a:lstStyle/>
          <a:p>
            <a:pPr defTabSz="685800">
              <a:defRPr sz="3200" b="1">
                <a:solidFill>
                  <a:srgbClr val="FFFFFF"/>
                </a:solidFill>
                <a:latin typeface="Arial Nova Light"/>
                <a:ea typeface="Arial Nova Light"/>
                <a:cs typeface="Arial Nova Light"/>
                <a:sym typeface="Arial Nova Light"/>
              </a:defRPr>
            </a:pPr>
            <a:r>
              <a:t>ESPRESSO:</a:t>
            </a:r>
            <a:r>
              <a:rPr sz="2700" b="0"/>
              <a:t> </a:t>
            </a:r>
            <a:br>
              <a:rPr sz="2700" b="0"/>
            </a:br>
            <a:r>
              <a:rPr sz="2000" b="0">
                <a:solidFill>
                  <a:schemeClr val="accent4"/>
                </a:solidFill>
              </a:rPr>
              <a:t>Efficient Search over Personal Repositories - Secure and Sovereign</a:t>
            </a:r>
            <a:r>
              <a:rPr sz="1800" b="0">
                <a:solidFill>
                  <a:schemeClr val="accent4"/>
                </a:solidFill>
              </a:rPr>
              <a:t> </a:t>
            </a:r>
          </a:p>
        </p:txBody>
      </p:sp>
      <p:pic>
        <p:nvPicPr>
          <p:cNvPr id="243" name="DS-Empowered+(inverse)+Large.png" descr="DS-Empowered+(inverse)+Large.png"/>
          <p:cNvPicPr>
            <a:picLocks noChangeAspect="1"/>
          </p:cNvPicPr>
          <p:nvPr/>
        </p:nvPicPr>
        <p:blipFill>
          <a:blip r:embed="rId2"/>
          <a:stretch>
            <a:fillRect/>
          </a:stretch>
        </p:blipFill>
        <p:spPr>
          <a:xfrm>
            <a:off x="6556920" y="3974345"/>
            <a:ext cx="2202055" cy="76191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path>
            </a:pathLst>
          </a:custGeom>
          <a:ln w="12700">
            <a:miter lim="400000"/>
          </a:ln>
        </p:spPr>
      </p:pic>
      <p:pic>
        <p:nvPicPr>
          <p:cNvPr id="244" name="Picture 5" descr="Picture 5"/>
          <p:cNvPicPr>
            <a:picLocks noChangeAspect="1"/>
          </p:cNvPicPr>
          <p:nvPr/>
        </p:nvPicPr>
        <p:blipFill>
          <a:blip r:embed="rId3"/>
          <a:srcRect l="64516" r="1075" b="1236"/>
          <a:stretch>
            <a:fillRect/>
          </a:stretch>
        </p:blipFill>
        <p:spPr>
          <a:xfrm>
            <a:off x="7791401" y="87878"/>
            <a:ext cx="1082638" cy="1024474"/>
          </a:xfrm>
          <a:prstGeom prst="rect">
            <a:avLst/>
          </a:prstGeom>
          <a:ln w="12700">
            <a:miter lim="400000"/>
          </a:ln>
        </p:spPr>
      </p:pic>
      <p:pic>
        <p:nvPicPr>
          <p:cNvPr id="245" name="Graphic 5" descr="Graphic 5"/>
          <p:cNvPicPr>
            <a:picLocks noChangeAspect="1"/>
          </p:cNvPicPr>
          <p:nvPr/>
        </p:nvPicPr>
        <p:blipFill>
          <a:blip r:embed="rId4"/>
          <a:stretch>
            <a:fillRect/>
          </a:stretch>
        </p:blipFill>
        <p:spPr>
          <a:xfrm>
            <a:off x="5209045" y="4466372"/>
            <a:ext cx="2613838" cy="556136"/>
          </a:xfrm>
          <a:prstGeom prst="rect">
            <a:avLst/>
          </a:prstGeom>
          <a:ln>
            <a:solidFill>
              <a:schemeClr val="accent1"/>
            </a:solidFill>
          </a:ln>
        </p:spPr>
      </p:pic>
      <p:pic>
        <p:nvPicPr>
          <p:cNvPr id="246" name="Picture 6" descr="Picture 6"/>
          <p:cNvPicPr>
            <a:picLocks noChangeAspect="1"/>
          </p:cNvPicPr>
          <p:nvPr/>
        </p:nvPicPr>
        <p:blipFill>
          <a:blip r:embed="rId5"/>
          <a:stretch>
            <a:fillRect/>
          </a:stretch>
        </p:blipFill>
        <p:spPr>
          <a:xfrm>
            <a:off x="3208030" y="4447264"/>
            <a:ext cx="1730376" cy="61775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Freeform: Shape 14"/>
          <p:cNvSpPr/>
          <p:nvPr/>
        </p:nvSpPr>
        <p:spPr>
          <a:xfrm>
            <a:off x="6633527" y="2799420"/>
            <a:ext cx="2514146" cy="234408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rgbClr val="18818C">
              <a:alpha val="80000"/>
            </a:srgbClr>
          </a:solidFill>
          <a:ln w="12700">
            <a:miter lim="400000"/>
          </a:ln>
        </p:spPr>
        <p:txBody>
          <a:bodyPr lIns="45719" rIns="45719" anchor="ctr"/>
          <a:lstStyle/>
          <a:p>
            <a:pPr algn="ctr" defTabSz="685800">
              <a:defRPr sz="1000">
                <a:latin typeface="Arial Nova Light"/>
                <a:ea typeface="Arial Nova Light"/>
                <a:cs typeface="Arial Nova Light"/>
                <a:sym typeface="Arial Nova Light"/>
              </a:defRPr>
            </a:pPr>
            <a:endParaRPr/>
          </a:p>
        </p:txBody>
      </p:sp>
      <p:sp>
        <p:nvSpPr>
          <p:cNvPr id="1134" name="Rectangle 15"/>
          <p:cNvSpPr/>
          <p:nvPr/>
        </p:nvSpPr>
        <p:spPr>
          <a:xfrm>
            <a:off x="0" y="0"/>
            <a:ext cx="9144000" cy="5143500"/>
          </a:xfrm>
          <a:prstGeom prst="rect">
            <a:avLst/>
          </a:prstGeom>
          <a:solidFill>
            <a:srgbClr val="FFFFFF"/>
          </a:solidFill>
          <a:ln w="12700">
            <a:miter lim="400000"/>
          </a:ln>
        </p:spPr>
        <p:txBody>
          <a:bodyPr lIns="45719" rIns="45719" anchor="ctr"/>
          <a:lstStyle/>
          <a:p>
            <a:pPr algn="ctr" defTabSz="685800">
              <a:defRPr sz="1000">
                <a:latin typeface="Arial Nova Light"/>
                <a:ea typeface="Arial Nova Light"/>
                <a:cs typeface="Arial Nova Light"/>
                <a:sym typeface="Arial Nova Light"/>
              </a:defRPr>
            </a:pPr>
            <a:endParaRPr/>
          </a:p>
        </p:txBody>
      </p:sp>
      <p:pic>
        <p:nvPicPr>
          <p:cNvPr id="1135" name="Picture 3" descr="Picture 3"/>
          <p:cNvPicPr>
            <a:picLocks noChangeAspect="1"/>
          </p:cNvPicPr>
          <p:nvPr/>
        </p:nvPicPr>
        <p:blipFill>
          <a:blip r:embed="rId2"/>
          <a:srcRect t="14087" b="19737"/>
          <a:stretch>
            <a:fillRect/>
          </a:stretch>
        </p:blipFill>
        <p:spPr>
          <a:xfrm>
            <a:off x="14" y="6"/>
            <a:ext cx="9143987" cy="5143494"/>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Title 3"/>
          <p:cNvSpPr txBox="1">
            <a:spLocks noGrp="1"/>
          </p:cNvSpPr>
          <p:nvPr>
            <p:ph type="title"/>
          </p:nvPr>
        </p:nvSpPr>
        <p:spPr>
          <a:xfrm>
            <a:off x="311699" y="229378"/>
            <a:ext cx="8520602" cy="2840246"/>
          </a:xfrm>
          <a:prstGeom prst="rect">
            <a:avLst/>
          </a:prstGeom>
        </p:spPr>
        <p:txBody>
          <a:bodyPr/>
          <a:lstStyle/>
          <a:p>
            <a:pPr defTabSz="603504">
              <a:defRPr sz="4752"/>
            </a:pPr>
            <a:r>
              <a:rPr dirty="0"/>
              <a:t>ESPRESSO</a:t>
            </a:r>
            <a:r>
              <a:rPr lang="en-GB" dirty="0"/>
              <a:t> @ </a:t>
            </a:r>
            <a:r>
              <a:rPr lang="en-GB" dirty="0" err="1"/>
              <a:t>SoSy</a:t>
            </a:r>
            <a:r>
              <a:rPr lang="en-GB" dirty="0"/>
              <a:t> 2025:</a:t>
            </a:r>
            <a:r>
              <a:rPr dirty="0"/>
              <a:t> </a:t>
            </a:r>
          </a:p>
          <a:p>
            <a:pPr defTabSz="603504">
              <a:defRPr sz="4752"/>
            </a:pPr>
            <a:r>
              <a:rPr lang="en-GB" dirty="0"/>
              <a:t>Information Retrieval in Decentralized and Federated Systems</a:t>
            </a:r>
            <a:endParaRPr dirty="0"/>
          </a:p>
        </p:txBody>
      </p:sp>
      <p:sp>
        <p:nvSpPr>
          <p:cNvPr id="249" name="Text Placeholder 4"/>
          <p:cNvSpPr txBox="1">
            <a:spLocks noGrp="1"/>
          </p:cNvSpPr>
          <p:nvPr>
            <p:ph type="body" sz="half" idx="1"/>
          </p:nvPr>
        </p:nvSpPr>
        <p:spPr>
          <a:xfrm>
            <a:off x="311699" y="3152225"/>
            <a:ext cx="8520602" cy="1300801"/>
          </a:xfrm>
          <a:prstGeom prst="rect">
            <a:avLst/>
          </a:prstGeom>
        </p:spPr>
        <p:txBody>
          <a:bodyPr/>
          <a:lstStyle/>
          <a:p>
            <a:pPr marL="0" indent="114300">
              <a:buSzTx/>
              <a:buNone/>
            </a:pPr>
            <a:r>
              <a:t>Helen Oliver, Birkbeck, University of London</a:t>
            </a:r>
          </a:p>
          <a:p>
            <a:pPr marL="0" indent="114300">
              <a:buSzTx/>
              <a:buNone/>
            </a:pPr>
            <a:r>
              <a:t>Mohammad Bahrani, University of Southampton</a:t>
            </a:r>
          </a:p>
          <a:p>
            <a:pPr marL="0" indent="114300">
              <a:buSzTx/>
              <a:buNone/>
            </a:pPr>
            <a:r>
              <a:t>Mohamed Ragab, University of Southampton</a:t>
            </a:r>
          </a:p>
        </p:txBody>
      </p:sp>
      <p:pic>
        <p:nvPicPr>
          <p:cNvPr id="250" name="Picture 5" descr="Picture 5"/>
          <p:cNvPicPr>
            <a:picLocks noChangeAspect="1"/>
          </p:cNvPicPr>
          <p:nvPr/>
        </p:nvPicPr>
        <p:blipFill>
          <a:blip r:embed="rId2"/>
          <a:srcRect l="64515" r="1075" b="1235"/>
          <a:stretch>
            <a:fillRect/>
          </a:stretch>
        </p:blipFill>
        <p:spPr>
          <a:xfrm>
            <a:off x="7299177" y="2609087"/>
            <a:ext cx="1730527" cy="1637555"/>
          </a:xfrm>
          <a:prstGeom prst="rect">
            <a:avLst/>
          </a:prstGeom>
          <a:ln w="12700">
            <a:miter lim="400000"/>
          </a:ln>
        </p:spPr>
      </p:pic>
      <p:pic>
        <p:nvPicPr>
          <p:cNvPr id="251" name="Picture 6" descr="Picture 6"/>
          <p:cNvPicPr>
            <a:picLocks noChangeAspect="1"/>
          </p:cNvPicPr>
          <p:nvPr/>
        </p:nvPicPr>
        <p:blipFill>
          <a:blip r:embed="rId3"/>
          <a:stretch>
            <a:fillRect/>
          </a:stretch>
        </p:blipFill>
        <p:spPr>
          <a:xfrm>
            <a:off x="122251" y="4409164"/>
            <a:ext cx="1730376" cy="617751"/>
          </a:xfrm>
          <a:prstGeom prst="rect">
            <a:avLst/>
          </a:prstGeom>
          <a:ln w="12700">
            <a:miter lim="400000"/>
          </a:ln>
        </p:spPr>
      </p:pic>
      <p:pic>
        <p:nvPicPr>
          <p:cNvPr id="252" name="Graphic 5" descr="Graphic 5"/>
          <p:cNvPicPr>
            <a:picLocks noChangeAspect="1"/>
          </p:cNvPicPr>
          <p:nvPr/>
        </p:nvPicPr>
        <p:blipFill>
          <a:blip r:embed="rId4"/>
          <a:stretch>
            <a:fillRect/>
          </a:stretch>
        </p:blipFill>
        <p:spPr>
          <a:xfrm>
            <a:off x="6415867" y="4440028"/>
            <a:ext cx="2613837" cy="556136"/>
          </a:xfrm>
          <a:prstGeom prst="rect">
            <a:avLst/>
          </a:prstGeom>
          <a:ln>
            <a:solidFill>
              <a:schemeClr val="accent1"/>
            </a:solidFill>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8BC6B8-BD98-13A4-B83A-5AD4480F50DE}"/>
              </a:ext>
            </a:extLst>
          </p:cNvPr>
          <p:cNvSpPr txBox="1"/>
          <p:nvPr/>
        </p:nvSpPr>
        <p:spPr>
          <a:xfrm>
            <a:off x="750499" y="1246171"/>
            <a:ext cx="9066362" cy="38164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spcAft>
                <a:spcPts val="1200"/>
              </a:spcAft>
              <a:buNone/>
            </a:pPr>
            <a:r>
              <a:rPr lang="en-GB" b="1" i="0" dirty="0">
                <a:solidFill>
                  <a:srgbClr val="202A54"/>
                </a:solidFill>
                <a:effectLst/>
                <a:latin typeface="Open Sans" panose="020F0502020204030204" pitchFamily="34" charset="0"/>
              </a:rPr>
              <a:t>10:00 – 10:15: Introduction and Welcome from the ESPRESSO Team</a:t>
            </a:r>
          </a:p>
          <a:p>
            <a:pPr algn="l">
              <a:spcAft>
                <a:spcPts val="1200"/>
              </a:spcAft>
              <a:buNone/>
            </a:pPr>
            <a:r>
              <a:rPr lang="en-GB" b="1" i="0" dirty="0">
                <a:solidFill>
                  <a:srgbClr val="202A54"/>
                </a:solidFill>
                <a:effectLst/>
                <a:latin typeface="Open Sans" panose="020B0606030504020204" pitchFamily="34" charset="0"/>
              </a:rPr>
              <a:t>10:15 – 10:45: Keynote Speakers</a:t>
            </a:r>
          </a:p>
          <a:p>
            <a:pPr algn="l">
              <a:spcAft>
                <a:spcPts val="1200"/>
              </a:spcAft>
              <a:buNone/>
            </a:pPr>
            <a:r>
              <a:rPr lang="en-GB" b="1" i="0" dirty="0">
                <a:solidFill>
                  <a:srgbClr val="202A54"/>
                </a:solidFill>
                <a:effectLst/>
                <a:latin typeface="Open Sans" panose="020B0606030504020204" pitchFamily="34" charset="0"/>
              </a:rPr>
              <a:t>10:45 – 11:00: ESPRESSO’s Greatest Hits</a:t>
            </a:r>
          </a:p>
          <a:p>
            <a:pPr algn="l">
              <a:spcAft>
                <a:spcPts val="1200"/>
              </a:spcAft>
            </a:pPr>
            <a:r>
              <a:rPr lang="en-GB" b="1" i="0" dirty="0">
                <a:solidFill>
                  <a:srgbClr val="202A54"/>
                </a:solidFill>
                <a:effectLst/>
                <a:latin typeface="Open Sans" panose="020B0606030504020204" pitchFamily="34" charset="0"/>
              </a:rPr>
              <a:t>11:00 – 12:10: Invited Talks and Q&amp;A</a:t>
            </a:r>
          </a:p>
          <a:p>
            <a:pPr>
              <a:spcAft>
                <a:spcPts val="1200"/>
              </a:spcAft>
            </a:pPr>
            <a:r>
              <a:rPr lang="en-GB" b="1" i="0" dirty="0">
                <a:solidFill>
                  <a:srgbClr val="202A54"/>
                </a:solidFill>
                <a:effectLst/>
                <a:latin typeface="Open Sans" panose="020B0606030504020204" pitchFamily="34" charset="0"/>
              </a:rPr>
              <a:t>12:10 – 12:55: Breakout Sessions</a:t>
            </a:r>
          </a:p>
          <a:p>
            <a:pPr>
              <a:spcAft>
                <a:spcPts val="1200"/>
              </a:spcAft>
            </a:pPr>
            <a:r>
              <a:rPr lang="en-GB" b="1" i="0" dirty="0">
                <a:solidFill>
                  <a:srgbClr val="202A54"/>
                </a:solidFill>
                <a:effectLst/>
                <a:latin typeface="Open Sans" panose="020B0606030504020204" pitchFamily="34" charset="0"/>
              </a:rPr>
              <a:t>12:55 – 13:00: Closing Remarks from the ESPRESSO Team</a:t>
            </a:r>
          </a:p>
          <a:p>
            <a:pPr>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192452340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E70E3-8AE9-E428-4951-D7408098B1D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E75ED3F-46E9-8261-ABCC-8D18BF62D21B}"/>
              </a:ext>
            </a:extLst>
          </p:cNvPr>
          <p:cNvSpPr txBox="1"/>
          <p:nvPr/>
        </p:nvSpPr>
        <p:spPr>
          <a:xfrm>
            <a:off x="77638" y="970125"/>
            <a:ext cx="9066362"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spcAft>
                <a:spcPts val="1200"/>
              </a:spcAft>
              <a:buNone/>
            </a:pPr>
            <a:r>
              <a:rPr lang="en-GB" b="1" i="0" dirty="0">
                <a:solidFill>
                  <a:srgbClr val="202A54"/>
                </a:solidFill>
                <a:effectLst/>
                <a:latin typeface="Open Sans" panose="020F0502020204030204" pitchFamily="34" charset="0"/>
              </a:rPr>
              <a:t>10:00 – 10:15: Introduction and Welcome from the ESPRESSO Team</a:t>
            </a:r>
          </a:p>
          <a:p>
            <a:pPr algn="l">
              <a:spcAft>
                <a:spcPts val="1200"/>
              </a:spcAft>
              <a:buNone/>
            </a:pPr>
            <a:r>
              <a:rPr lang="en-GB" b="1" i="0" dirty="0">
                <a:solidFill>
                  <a:srgbClr val="4055A9"/>
                </a:solidFill>
                <a:effectLst/>
                <a:latin typeface="Open Sans" panose="020B0606030504020204" pitchFamily="34" charset="0"/>
              </a:rPr>
              <a:t>Dr Helen Oliver (organizer):</a:t>
            </a:r>
            <a:r>
              <a:rPr lang="en-GB" b="0" i="0" dirty="0">
                <a:solidFill>
                  <a:srgbClr val="4055A9"/>
                </a:solidFill>
                <a:effectLst/>
                <a:latin typeface="Open Sans" panose="020B0606030504020204" pitchFamily="34" charset="0"/>
              </a:rPr>
              <a:t> Postdoctoral Research Fellow, Knowledge Lab, Birkbeck, University of London</a:t>
            </a:r>
          </a:p>
          <a:p>
            <a:pPr algn="l">
              <a:spcAft>
                <a:spcPts val="1200"/>
              </a:spcAft>
              <a:buNone/>
            </a:pPr>
            <a:r>
              <a:rPr lang="en-GB" b="1" i="0" dirty="0">
                <a:solidFill>
                  <a:srgbClr val="4055A9"/>
                </a:solidFill>
                <a:effectLst/>
                <a:latin typeface="Open Sans" panose="020B0606030504020204" pitchFamily="34" charset="0"/>
              </a:rPr>
              <a:t>Dr Mohammad Bahrani (organizer):</a:t>
            </a:r>
            <a:r>
              <a:rPr lang="en-GB" b="0" i="0" dirty="0">
                <a:solidFill>
                  <a:srgbClr val="4055A9"/>
                </a:solidFill>
                <a:effectLst/>
                <a:latin typeface="Open Sans" panose="020B0606030504020204" pitchFamily="34" charset="0"/>
              </a:rPr>
              <a:t> Postdoctoral Research Fellow, Web and Internet Science Group, University of Southampton </a:t>
            </a:r>
          </a:p>
          <a:p>
            <a:pPr algn="l">
              <a:spcAft>
                <a:spcPts val="1200"/>
              </a:spcAft>
              <a:buNone/>
            </a:pPr>
            <a:r>
              <a:rPr lang="en-GB" b="1" i="0" dirty="0">
                <a:solidFill>
                  <a:srgbClr val="4055A9"/>
                </a:solidFill>
                <a:effectLst/>
                <a:latin typeface="Open Sans" panose="020B0606030504020204" pitchFamily="34" charset="0"/>
              </a:rPr>
              <a:t>Dr Mohamed Ragab</a:t>
            </a:r>
            <a:r>
              <a:rPr lang="en-GB" b="0" i="0" dirty="0">
                <a:solidFill>
                  <a:srgbClr val="4055A9"/>
                </a:solidFill>
                <a:effectLst/>
                <a:latin typeface="Open Sans" panose="020B0606030504020204" pitchFamily="34" charset="0"/>
              </a:rPr>
              <a:t> (tbc): Lecturer (Assistant Professor) of Computer Science, Birmingham City University</a:t>
            </a:r>
          </a:p>
          <a:p>
            <a:pPr>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41132417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78AFA7-31B5-6EDE-B06B-84FF669CB7D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5587B9C-2088-8BD9-CC24-24C4DC97F911}"/>
              </a:ext>
            </a:extLst>
          </p:cNvPr>
          <p:cNvSpPr txBox="1"/>
          <p:nvPr/>
        </p:nvSpPr>
        <p:spPr>
          <a:xfrm>
            <a:off x="77638" y="219628"/>
            <a:ext cx="9066362" cy="41857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spcAft>
                <a:spcPts val="1200"/>
              </a:spcAft>
              <a:buNone/>
            </a:pPr>
            <a:r>
              <a:rPr lang="en-GB" b="1" i="0" dirty="0">
                <a:solidFill>
                  <a:srgbClr val="202A54"/>
                </a:solidFill>
                <a:effectLst/>
                <a:latin typeface="Open Sans" panose="020B0606030504020204" pitchFamily="34" charset="0"/>
              </a:rPr>
              <a:t>10:15 – 10:45: Keynote Speakers</a:t>
            </a:r>
          </a:p>
          <a:p>
            <a:pPr algn="l">
              <a:spcAft>
                <a:spcPts val="1200"/>
              </a:spcAft>
              <a:buNone/>
            </a:pPr>
            <a:r>
              <a:rPr lang="en-GB" b="0" i="0" dirty="0">
                <a:solidFill>
                  <a:srgbClr val="4055A9"/>
                </a:solidFill>
                <a:effectLst/>
                <a:latin typeface="Open Sans" panose="020B0606030504020204" pitchFamily="34" charset="0"/>
              </a:rPr>
              <a:t>10:15 – 10:25: </a:t>
            </a:r>
            <a:r>
              <a:rPr lang="en-GB" b="1" i="0" dirty="0">
                <a:solidFill>
                  <a:srgbClr val="4055A9"/>
                </a:solidFill>
                <a:effectLst/>
                <a:latin typeface="Open Sans" panose="020B0606030504020204" pitchFamily="34" charset="0"/>
              </a:rPr>
              <a:t>Prof Jon Crowcroft</a:t>
            </a:r>
            <a:r>
              <a:rPr lang="en-GB" b="0" i="0" dirty="0">
                <a:solidFill>
                  <a:srgbClr val="4055A9"/>
                </a:solidFill>
                <a:effectLst/>
                <a:latin typeface="Open Sans" panose="020B0606030504020204" pitchFamily="34" charset="0"/>
              </a:rPr>
              <a:t> (online), Marconi Professor of Communications Systems, University of Cambridge</a:t>
            </a:r>
          </a:p>
          <a:p>
            <a:pPr algn="l">
              <a:spcAft>
                <a:spcPts val="1200"/>
              </a:spcAft>
              <a:buNone/>
            </a:pPr>
            <a:r>
              <a:rPr lang="en-GB" dirty="0"/>
              <a:t>Jon Crowcroft has been the Marconi Professor of Communications Systems in the Computer Laboratory in Cambridge since October 2001, and before that was at UCL from 1981. He has worked on the Internet, and would like to keep it that way.</a:t>
            </a:r>
            <a:endParaRPr lang="en-GB" b="0" i="0" dirty="0">
              <a:solidFill>
                <a:srgbClr val="4055A9"/>
              </a:solidFill>
              <a:effectLst/>
              <a:latin typeface="Open Sans" panose="020B0606030504020204" pitchFamily="34" charset="0"/>
            </a:endParaRPr>
          </a:p>
          <a:p>
            <a:pPr algn="l">
              <a:spcAft>
                <a:spcPts val="1200"/>
              </a:spcAft>
              <a:buNone/>
            </a:pPr>
            <a:r>
              <a:rPr lang="en-GB" b="0" i="0" dirty="0">
                <a:solidFill>
                  <a:srgbClr val="4055A9"/>
                </a:solidFill>
                <a:effectLst/>
                <a:latin typeface="Open Sans" panose="020B0606030504020204" pitchFamily="34" charset="0"/>
              </a:rPr>
              <a:t>10:25 – 10:35: </a:t>
            </a:r>
            <a:r>
              <a:rPr lang="en-GB" b="1" i="0" dirty="0">
                <a:solidFill>
                  <a:srgbClr val="4055A9"/>
                </a:solidFill>
                <a:effectLst/>
                <a:latin typeface="Open Sans" panose="020B0606030504020204" pitchFamily="34" charset="0"/>
              </a:rPr>
              <a:t>Mr Terry Lee</a:t>
            </a:r>
            <a:r>
              <a:rPr lang="en-GB" b="0" i="0" dirty="0">
                <a:solidFill>
                  <a:srgbClr val="4055A9"/>
                </a:solidFill>
                <a:effectLst/>
                <a:latin typeface="Open Sans" panose="020B0606030504020204" pitchFamily="34" charset="0"/>
              </a:rPr>
              <a:t> (online), Technical Support Engineer, </a:t>
            </a:r>
            <a:r>
              <a:rPr lang="en-GB" b="0" i="0" dirty="0" err="1">
                <a:solidFill>
                  <a:srgbClr val="4055A9"/>
                </a:solidFill>
                <a:effectLst/>
                <a:latin typeface="Open Sans" panose="020B0606030504020204" pitchFamily="34" charset="0"/>
              </a:rPr>
              <a:t>Dataswyft</a:t>
            </a:r>
            <a:endParaRPr lang="en-GB" b="0" i="0" dirty="0">
              <a:solidFill>
                <a:srgbClr val="4055A9"/>
              </a:solidFill>
              <a:effectLst/>
              <a:latin typeface="Open Sans" panose="020B0606030504020204" pitchFamily="34" charset="0"/>
            </a:endParaRPr>
          </a:p>
          <a:p>
            <a:pPr>
              <a:spcAft>
                <a:spcPts val="1200"/>
              </a:spcAft>
            </a:pPr>
            <a:r>
              <a:rPr lang="en-GB" b="0" i="0" u="none" strike="noStrike" dirty="0">
                <a:solidFill>
                  <a:srgbClr val="000000"/>
                </a:solidFill>
                <a:effectLst/>
                <a:latin typeface="HelveticaNeue" panose="02000503000000020004" pitchFamily="2" charset="0"/>
              </a:rPr>
              <a:t>Terry is a software engineer with </a:t>
            </a:r>
            <a:r>
              <a:rPr lang="en-GB" b="0" i="0" u="none" strike="noStrike" dirty="0" err="1">
                <a:solidFill>
                  <a:srgbClr val="000000"/>
                </a:solidFill>
                <a:effectLst/>
                <a:latin typeface="HelveticaNeue" panose="02000503000000020004" pitchFamily="2" charset="0"/>
              </a:rPr>
              <a:t>Dataswyft</a:t>
            </a:r>
            <a:r>
              <a:rPr lang="en-GB" b="0" i="0" u="none" strike="noStrike" dirty="0">
                <a:solidFill>
                  <a:srgbClr val="000000"/>
                </a:solidFill>
                <a:effectLst/>
                <a:latin typeface="HelveticaNeue" panose="02000503000000020004" pitchFamily="2" charset="0"/>
              </a:rPr>
              <a:t>. When he is not working on the </a:t>
            </a:r>
            <a:r>
              <a:rPr lang="en-GB" b="0" i="0" u="none" strike="noStrike" dirty="0" err="1">
                <a:solidFill>
                  <a:srgbClr val="000000"/>
                </a:solidFill>
                <a:effectLst/>
                <a:latin typeface="HelveticaNeue" panose="02000503000000020004" pitchFamily="2" charset="0"/>
              </a:rPr>
              <a:t>Dataswyft</a:t>
            </a:r>
            <a:r>
              <a:rPr lang="en-GB" b="0" i="0" u="none" strike="noStrike" dirty="0">
                <a:solidFill>
                  <a:srgbClr val="000000"/>
                </a:solidFill>
                <a:effectLst/>
                <a:latin typeface="HelveticaNeue" panose="02000503000000020004" pitchFamily="2" charset="0"/>
              </a:rPr>
              <a:t> Wallet, he dwells deep into data architecture for various use cases of the Wallet. He also enjoys looking at legal and economical aspects of data. He lacks sleep and loves medical dramas.</a:t>
            </a:r>
            <a:endParaRPr lang="en-GB" b="0" i="0" dirty="0">
              <a:solidFill>
                <a:srgbClr val="4055A9"/>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330696478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5CE90-52A9-F8BC-17A0-AEA084A6FB1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7CBD7FA-2213-1993-29EB-417231C2DB3A}"/>
              </a:ext>
            </a:extLst>
          </p:cNvPr>
          <p:cNvSpPr txBox="1"/>
          <p:nvPr/>
        </p:nvSpPr>
        <p:spPr>
          <a:xfrm>
            <a:off x="353683" y="1099522"/>
            <a:ext cx="8264105" cy="31085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spcAft>
                <a:spcPts val="1200"/>
              </a:spcAft>
              <a:buNone/>
            </a:pPr>
            <a:endParaRPr lang="en-GB" b="0" i="0" dirty="0">
              <a:solidFill>
                <a:srgbClr val="4055A9"/>
              </a:solidFill>
              <a:effectLst/>
              <a:latin typeface="Open Sans" panose="020B0606030504020204" pitchFamily="34" charset="0"/>
            </a:endParaRPr>
          </a:p>
          <a:p>
            <a:pPr algn="ctr">
              <a:spcAft>
                <a:spcPts val="1200"/>
              </a:spcAft>
              <a:buNone/>
            </a:pPr>
            <a:r>
              <a:rPr lang="en-GB" sz="4800" b="1" i="0" dirty="0">
                <a:solidFill>
                  <a:srgbClr val="202A54"/>
                </a:solidFill>
                <a:effectLst/>
                <a:latin typeface="Open Sans" panose="020B0606030504020204" pitchFamily="34" charset="0"/>
              </a:rPr>
              <a:t>10:45 – 11:00: </a:t>
            </a:r>
          </a:p>
          <a:p>
            <a:pPr algn="ctr">
              <a:spcAft>
                <a:spcPts val="1200"/>
              </a:spcAft>
              <a:buNone/>
            </a:pPr>
            <a:r>
              <a:rPr lang="en-GB" sz="4800" b="1" i="0" dirty="0">
                <a:solidFill>
                  <a:srgbClr val="202A54"/>
                </a:solidFill>
                <a:effectLst/>
                <a:latin typeface="Open Sans" panose="020B0606030504020204" pitchFamily="34" charset="0"/>
              </a:rPr>
              <a:t>ESPRESSO’s Greatest Hits</a:t>
            </a:r>
          </a:p>
          <a:p>
            <a:pPr algn="ctr">
              <a:spcAft>
                <a:spcPts val="1200"/>
              </a:spcAft>
              <a:buNone/>
            </a:pPr>
            <a:r>
              <a:rPr lang="en-GB" sz="2400" b="1" i="0" dirty="0">
                <a:solidFill>
                  <a:srgbClr val="202A54"/>
                </a:solidFill>
                <a:effectLst/>
                <a:latin typeface="Open Sans" panose="020B0606030504020204" pitchFamily="34" charset="0"/>
              </a:rPr>
              <a:t>performed by Helen and the Moha[m+][</a:t>
            </a:r>
            <a:r>
              <a:rPr lang="en-GB" sz="2400" b="1" i="0" dirty="0" err="1">
                <a:solidFill>
                  <a:srgbClr val="202A54"/>
                </a:solidFill>
                <a:effectLst/>
                <a:latin typeface="Open Sans" panose="020B0606030504020204" pitchFamily="34" charset="0"/>
              </a:rPr>
              <a:t>e|a</a:t>
            </a:r>
            <a:r>
              <a:rPr lang="en-GB" sz="2400" b="1" i="0" dirty="0">
                <a:solidFill>
                  <a:srgbClr val="202A54"/>
                </a:solidFill>
                <a:effectLst/>
                <a:latin typeface="Open Sans" panose="020B0606030504020204" pitchFamily="34" charset="0"/>
              </a:rPr>
              <a:t>]ds</a:t>
            </a: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123074238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D228-FED1-DCCD-D44D-6E290D9D605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F808B64-763E-228F-D2E4-156C6DC07E9B}"/>
              </a:ext>
            </a:extLst>
          </p:cNvPr>
          <p:cNvSpPr txBox="1"/>
          <p:nvPr/>
        </p:nvSpPr>
        <p:spPr>
          <a:xfrm>
            <a:off x="77638" y="219628"/>
            <a:ext cx="9066362" cy="45550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spcAft>
                <a:spcPts val="1200"/>
              </a:spcAft>
            </a:pPr>
            <a:r>
              <a:rPr lang="en-GB" b="1" i="0" dirty="0">
                <a:solidFill>
                  <a:srgbClr val="202A54"/>
                </a:solidFill>
                <a:effectLst/>
                <a:latin typeface="Open Sans" panose="020B0606030504020204" pitchFamily="34" charset="0"/>
              </a:rPr>
              <a:t>11:00 – 12:10: Invited Talks and Q&amp;A</a:t>
            </a:r>
          </a:p>
          <a:p>
            <a:pPr algn="l">
              <a:spcAft>
                <a:spcPts val="1200"/>
              </a:spcAft>
              <a:buNone/>
            </a:pPr>
            <a:r>
              <a:rPr lang="en-GB" sz="1600" b="1" i="0" dirty="0">
                <a:solidFill>
                  <a:srgbClr val="4055A9"/>
                </a:solidFill>
                <a:effectLst/>
                <a:latin typeface="Open Sans" panose="020B0606030504020204" pitchFamily="34" charset="0"/>
              </a:rPr>
              <a:t>Dr Esther De Loof,</a:t>
            </a:r>
            <a:r>
              <a:rPr lang="en-GB" sz="1600" b="0" i="0" dirty="0">
                <a:solidFill>
                  <a:srgbClr val="4055A9"/>
                </a:solidFill>
                <a:effectLst/>
                <a:latin typeface="Open Sans" panose="020B0606030504020204" pitchFamily="34" charset="0"/>
              </a:rPr>
              <a:t> Business Developer &amp; Operations Director </a:t>
            </a:r>
            <a:r>
              <a:rPr lang="en-GB" sz="1600" b="0" i="0" dirty="0" err="1">
                <a:solidFill>
                  <a:srgbClr val="4055A9"/>
                </a:solidFill>
                <a:effectLst/>
                <a:latin typeface="Open Sans" panose="020B0606030504020204" pitchFamily="34" charset="0"/>
              </a:rPr>
              <a:t>SolidLab</a:t>
            </a:r>
            <a:r>
              <a:rPr lang="en-GB" sz="1600" b="0" i="0" dirty="0">
                <a:solidFill>
                  <a:srgbClr val="4055A9"/>
                </a:solidFill>
                <a:effectLst/>
                <a:latin typeface="Open Sans" panose="020B0606030504020204" pitchFamily="34" charset="0"/>
              </a:rPr>
              <a:t>; </a:t>
            </a:r>
            <a:r>
              <a:rPr lang="en-GB" sz="1600" b="0" i="0" dirty="0" err="1">
                <a:solidFill>
                  <a:srgbClr val="4055A9"/>
                </a:solidFill>
                <a:effectLst/>
                <a:latin typeface="Open Sans" panose="020B0606030504020204" pitchFamily="34" charset="0"/>
              </a:rPr>
              <a:t>IDLab</a:t>
            </a:r>
            <a:r>
              <a:rPr lang="en-GB" sz="1600" b="0" i="0" dirty="0">
                <a:solidFill>
                  <a:srgbClr val="4055A9"/>
                </a:solidFill>
                <a:effectLst/>
                <a:latin typeface="Open Sans" panose="020B0606030504020204" pitchFamily="34" charset="0"/>
              </a:rPr>
              <a:t>, </a:t>
            </a:r>
            <a:r>
              <a:rPr lang="en-GB" sz="1600" b="0" i="0" dirty="0" err="1">
                <a:solidFill>
                  <a:srgbClr val="4055A9"/>
                </a:solidFill>
                <a:effectLst/>
                <a:latin typeface="Open Sans" panose="020B0606030504020204" pitchFamily="34" charset="0"/>
              </a:rPr>
              <a:t>imec</a:t>
            </a:r>
            <a:r>
              <a:rPr lang="en-GB" sz="1600" b="0" i="0" dirty="0">
                <a:solidFill>
                  <a:srgbClr val="4055A9"/>
                </a:solidFill>
                <a:effectLst/>
                <a:latin typeface="Open Sans" panose="020B0606030504020204" pitchFamily="34" charset="0"/>
              </a:rPr>
              <a:t> research group at Ghent University</a:t>
            </a:r>
          </a:p>
          <a:p>
            <a:pPr algn="l">
              <a:spcAft>
                <a:spcPts val="1200"/>
              </a:spcAft>
              <a:buNone/>
            </a:pPr>
            <a:r>
              <a:rPr lang="en-GB" sz="1600" b="1" i="0" dirty="0">
                <a:solidFill>
                  <a:srgbClr val="4055A9"/>
                </a:solidFill>
                <a:effectLst/>
                <a:latin typeface="Open Sans" panose="020B0606030504020204" pitchFamily="34" charset="0"/>
              </a:rPr>
              <a:t>Dr Beatriz Estevez,</a:t>
            </a:r>
            <a:r>
              <a:rPr lang="en-GB" sz="1600" b="0" i="0" dirty="0">
                <a:solidFill>
                  <a:srgbClr val="4055A9"/>
                </a:solidFill>
                <a:effectLst/>
                <a:latin typeface="Open Sans" panose="020B0606030504020204" pitchFamily="34" charset="0"/>
              </a:rPr>
              <a:t> Postdoctoral Researcher in the </a:t>
            </a:r>
            <a:r>
              <a:rPr lang="en-GB" sz="1600" b="0" i="0" dirty="0" err="1">
                <a:solidFill>
                  <a:srgbClr val="4055A9"/>
                </a:solidFill>
                <a:effectLst/>
                <a:latin typeface="Open Sans" panose="020B0606030504020204" pitchFamily="34" charset="0"/>
              </a:rPr>
              <a:t>KNoWS</a:t>
            </a:r>
            <a:r>
              <a:rPr lang="en-GB" sz="1600" b="0" i="0" dirty="0">
                <a:solidFill>
                  <a:srgbClr val="4055A9"/>
                </a:solidFill>
                <a:effectLst/>
                <a:latin typeface="Open Sans" panose="020B0606030504020204" pitchFamily="34" charset="0"/>
              </a:rPr>
              <a:t> group at Ghent University – </a:t>
            </a:r>
            <a:r>
              <a:rPr lang="en-GB" sz="1600" b="0" i="0" dirty="0" err="1">
                <a:solidFill>
                  <a:srgbClr val="4055A9"/>
                </a:solidFill>
                <a:effectLst/>
                <a:latin typeface="Open Sans" panose="020B0606030504020204" pitchFamily="34" charset="0"/>
              </a:rPr>
              <a:t>imec</a:t>
            </a:r>
            <a:endParaRPr lang="en-GB" sz="1600" b="0" i="0" dirty="0">
              <a:solidFill>
                <a:srgbClr val="4055A9"/>
              </a:solidFill>
              <a:effectLst/>
              <a:latin typeface="Open Sans" panose="020B0606030504020204" pitchFamily="34" charset="0"/>
            </a:endParaRPr>
          </a:p>
          <a:p>
            <a:pPr algn="l">
              <a:spcAft>
                <a:spcPts val="1200"/>
              </a:spcAft>
              <a:buNone/>
            </a:pPr>
            <a:r>
              <a:rPr lang="en-GB" sz="1600" b="1" i="0" dirty="0">
                <a:solidFill>
                  <a:srgbClr val="4055A9"/>
                </a:solidFill>
                <a:effectLst/>
                <a:latin typeface="Open Sans" panose="020B0606030504020204" pitchFamily="34" charset="0"/>
              </a:rPr>
              <a:t>Mr Jackson Morgan</a:t>
            </a:r>
            <a:r>
              <a:rPr lang="en-GB" sz="1600" b="0" i="0" dirty="0">
                <a:solidFill>
                  <a:srgbClr val="4055A9"/>
                </a:solidFill>
                <a:effectLst/>
                <a:latin typeface="Open Sans" panose="020B0606030504020204" pitchFamily="34" charset="0"/>
              </a:rPr>
              <a:t> (online), CEO, </a:t>
            </a:r>
            <a:r>
              <a:rPr lang="en-GB" sz="1600" b="0" i="0" dirty="0" err="1">
                <a:solidFill>
                  <a:srgbClr val="4055A9"/>
                </a:solidFill>
                <a:effectLst/>
                <a:latin typeface="Open Sans" panose="020B0606030504020204" pitchFamily="34" charset="0"/>
              </a:rPr>
              <a:t>SetMeld</a:t>
            </a:r>
            <a:endParaRPr lang="en-GB" sz="1600" b="0" i="0" dirty="0">
              <a:solidFill>
                <a:srgbClr val="4055A9"/>
              </a:solidFill>
              <a:effectLst/>
              <a:latin typeface="Open Sans" panose="020B0606030504020204" pitchFamily="34" charset="0"/>
            </a:endParaRPr>
          </a:p>
          <a:p>
            <a:pPr algn="l">
              <a:spcAft>
                <a:spcPts val="1200"/>
              </a:spcAft>
              <a:buNone/>
            </a:pPr>
            <a:r>
              <a:rPr lang="en-GB" sz="1600" b="1" i="0" dirty="0">
                <a:solidFill>
                  <a:srgbClr val="4055A9"/>
                </a:solidFill>
                <a:effectLst/>
                <a:latin typeface="Open Sans" panose="020B0606030504020204" pitchFamily="34" charset="0"/>
              </a:rPr>
              <a:t>Dr Ruben </a:t>
            </a:r>
            <a:r>
              <a:rPr lang="en-GB" sz="1600" b="1" i="0" dirty="0" err="1">
                <a:solidFill>
                  <a:srgbClr val="4055A9"/>
                </a:solidFill>
                <a:effectLst/>
                <a:latin typeface="Open Sans" panose="020B0606030504020204" pitchFamily="34" charset="0"/>
              </a:rPr>
              <a:t>Taelman</a:t>
            </a:r>
            <a:r>
              <a:rPr lang="en-GB" sz="1600" b="1" i="0" dirty="0">
                <a:solidFill>
                  <a:srgbClr val="4055A9"/>
                </a:solidFill>
                <a:effectLst/>
                <a:latin typeface="Open Sans" panose="020B0606030504020204" pitchFamily="34" charset="0"/>
              </a:rPr>
              <a:t>,</a:t>
            </a:r>
            <a:r>
              <a:rPr lang="en-GB" sz="1600" b="0" i="0" dirty="0">
                <a:solidFill>
                  <a:srgbClr val="4055A9"/>
                </a:solidFill>
                <a:effectLst/>
                <a:latin typeface="Open Sans" panose="020B0606030504020204" pitchFamily="34" charset="0"/>
              </a:rPr>
              <a:t> Postdoctoral Researcher in Decentralized Web Querying, </a:t>
            </a:r>
            <a:r>
              <a:rPr lang="en-GB" sz="1600" b="0" i="0" dirty="0" err="1">
                <a:solidFill>
                  <a:srgbClr val="4055A9"/>
                </a:solidFill>
                <a:effectLst/>
                <a:latin typeface="Open Sans" panose="020B0606030504020204" pitchFamily="34" charset="0"/>
              </a:rPr>
              <a:t>IDLab</a:t>
            </a:r>
            <a:r>
              <a:rPr lang="en-GB" sz="1600" b="0" i="0" dirty="0">
                <a:solidFill>
                  <a:srgbClr val="4055A9"/>
                </a:solidFill>
                <a:effectLst/>
                <a:latin typeface="Open Sans" panose="020B0606030504020204" pitchFamily="34" charset="0"/>
              </a:rPr>
              <a:t>, Ghent University</a:t>
            </a:r>
          </a:p>
          <a:p>
            <a:pPr algn="l">
              <a:spcAft>
                <a:spcPts val="1200"/>
              </a:spcAft>
              <a:buNone/>
            </a:pPr>
            <a:r>
              <a:rPr lang="en-GB" sz="1600" b="1" i="0" dirty="0">
                <a:solidFill>
                  <a:srgbClr val="4055A9"/>
                </a:solidFill>
                <a:effectLst/>
                <a:latin typeface="Open Sans" panose="020B0606030504020204" pitchFamily="34" charset="0"/>
              </a:rPr>
              <a:t>Mr Jesse Wright,</a:t>
            </a:r>
            <a:r>
              <a:rPr lang="en-GB" sz="1600" b="0" i="0" dirty="0">
                <a:solidFill>
                  <a:srgbClr val="4055A9"/>
                </a:solidFill>
                <a:effectLst/>
                <a:latin typeface="Open Sans" panose="020B0606030504020204" pitchFamily="34" charset="0"/>
              </a:rPr>
              <a:t> Doctoral Student, EWADA Project, Department of Computer Science, University of Oxford</a:t>
            </a:r>
          </a:p>
          <a:p>
            <a:pPr algn="l">
              <a:spcAft>
                <a:spcPts val="1200"/>
              </a:spcAft>
              <a:buNone/>
            </a:pPr>
            <a:r>
              <a:rPr lang="en-GB" sz="1600" b="1" i="0" dirty="0">
                <a:solidFill>
                  <a:srgbClr val="4055A9"/>
                </a:solidFill>
                <a:effectLst/>
                <a:latin typeface="Open Sans" panose="020B0606030504020204" pitchFamily="34" charset="0"/>
              </a:rPr>
              <a:t>Dr Rui Zhao,</a:t>
            </a:r>
            <a:r>
              <a:rPr lang="en-GB" sz="1600" b="0" i="0" dirty="0">
                <a:solidFill>
                  <a:srgbClr val="4055A9"/>
                </a:solidFill>
                <a:effectLst/>
                <a:latin typeface="Open Sans" panose="020B0606030504020204" pitchFamily="34" charset="0"/>
              </a:rPr>
              <a:t> Postdoctoral Researcher, EWADA Project, Department of Computer Science, University of Oxford</a:t>
            </a:r>
          </a:p>
          <a:p>
            <a:pPr algn="l">
              <a:spcAft>
                <a:spcPts val="1200"/>
              </a:spcAft>
            </a:pPr>
            <a:r>
              <a:rPr lang="en-GB" sz="1600" b="0" i="1" dirty="0">
                <a:solidFill>
                  <a:srgbClr val="4055A9"/>
                </a:solidFill>
                <a:effectLst/>
                <a:latin typeface="Open Sans" panose="020B0606030504020204" pitchFamily="34" charset="0"/>
              </a:rPr>
              <a:t>(Not necessarily in that order)</a:t>
            </a:r>
            <a:endParaRPr lang="en-GB" sz="1600" b="0" i="0" dirty="0">
              <a:solidFill>
                <a:srgbClr val="4055A9"/>
              </a:solidFill>
              <a:effectLst/>
              <a:latin typeface="Open Sans" panose="020B0606030504020204" pitchFamily="34" charset="0"/>
            </a:endParaRPr>
          </a:p>
          <a:p>
            <a:pPr algn="l">
              <a:spcAft>
                <a:spcPts val="1200"/>
              </a:spcAft>
            </a:pPr>
            <a:r>
              <a:rPr lang="en-GB" sz="1600" b="0" i="0" dirty="0">
                <a:solidFill>
                  <a:srgbClr val="4055A9"/>
                </a:solidFill>
                <a:effectLst/>
                <a:latin typeface="Open Sans" panose="020B0606030504020204" pitchFamily="34" charset="0"/>
              </a:rPr>
              <a:t>12:00 – 12:10: Q&amp;A</a:t>
            </a:r>
            <a:endParaRPr lang="en-GB" sz="1600"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125064586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238BA-D533-7971-82AD-40A43553EC6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19182575-AE51-9C61-7C05-D3D265B4757F}"/>
              </a:ext>
            </a:extLst>
          </p:cNvPr>
          <p:cNvSpPr txBox="1"/>
          <p:nvPr/>
        </p:nvSpPr>
        <p:spPr>
          <a:xfrm>
            <a:off x="724620" y="1094422"/>
            <a:ext cx="9066362" cy="36009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spcAft>
                <a:spcPts val="1200"/>
              </a:spcAft>
            </a:pPr>
            <a:r>
              <a:rPr lang="en-GB" sz="3200" b="1" i="0" dirty="0">
                <a:solidFill>
                  <a:srgbClr val="202A54"/>
                </a:solidFill>
                <a:effectLst/>
                <a:latin typeface="Open Sans" panose="020B0606030504020204" pitchFamily="34" charset="0"/>
              </a:rPr>
              <a:t>12:10 – 12:55: Breakout Sessions</a:t>
            </a:r>
          </a:p>
          <a:p>
            <a:pPr algn="l">
              <a:spcAft>
                <a:spcPts val="1200"/>
              </a:spcAft>
              <a:buNone/>
            </a:pPr>
            <a:r>
              <a:rPr lang="en-GB" sz="3200" b="0" i="0" dirty="0">
                <a:solidFill>
                  <a:srgbClr val="4055A9"/>
                </a:solidFill>
                <a:effectLst/>
                <a:latin typeface="Open Sans" panose="020B0606030504020204" pitchFamily="34" charset="0"/>
              </a:rPr>
              <a:t>12:10 – 12:40: subgroup discussions</a:t>
            </a:r>
          </a:p>
          <a:p>
            <a:pPr algn="l">
              <a:spcAft>
                <a:spcPts val="1200"/>
              </a:spcAft>
            </a:pPr>
            <a:r>
              <a:rPr lang="en-GB" sz="3200" b="0" i="0" dirty="0">
                <a:solidFill>
                  <a:srgbClr val="4055A9"/>
                </a:solidFill>
                <a:effectLst/>
                <a:latin typeface="Open Sans" panose="020B0606030504020204" pitchFamily="34" charset="0"/>
              </a:rPr>
              <a:t>12:40 – 12:55: whole group discussion</a:t>
            </a:r>
          </a:p>
          <a:p>
            <a:pPr>
              <a:spcAft>
                <a:spcPts val="1200"/>
              </a:spcAft>
            </a:pPr>
            <a:endParaRPr lang="en-GB" b="1" i="0" dirty="0">
              <a:solidFill>
                <a:srgbClr val="202A54"/>
              </a:solidFill>
              <a:effectLst/>
              <a:latin typeface="Open Sans" panose="020B0606030504020204" pitchFamily="34" charset="0"/>
            </a:endParaRPr>
          </a:p>
          <a:p>
            <a:pPr>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23278509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6FF743-4544-3948-6645-583AC296583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76B4BFF-A0E0-03D3-5EA7-4973821FDB1D}"/>
              </a:ext>
            </a:extLst>
          </p:cNvPr>
          <p:cNvSpPr txBox="1"/>
          <p:nvPr/>
        </p:nvSpPr>
        <p:spPr>
          <a:xfrm>
            <a:off x="172529" y="617369"/>
            <a:ext cx="9066362" cy="39087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spcAft>
                <a:spcPts val="1200"/>
              </a:spcAft>
            </a:pPr>
            <a:endParaRPr lang="en-GB" sz="3600" b="1" i="0" dirty="0">
              <a:solidFill>
                <a:srgbClr val="202A54"/>
              </a:solidFill>
              <a:effectLst/>
              <a:latin typeface="Open Sans" panose="020B0606030504020204" pitchFamily="34" charset="0"/>
            </a:endParaRPr>
          </a:p>
          <a:p>
            <a:pPr algn="ctr">
              <a:spcAft>
                <a:spcPts val="1200"/>
              </a:spcAft>
            </a:pPr>
            <a:r>
              <a:rPr lang="en-GB" sz="3600" b="1" i="0" dirty="0">
                <a:solidFill>
                  <a:srgbClr val="202A54"/>
                </a:solidFill>
                <a:effectLst/>
                <a:latin typeface="Open Sans" panose="020B0606030504020204" pitchFamily="34" charset="0"/>
              </a:rPr>
              <a:t>12:55 – 13:00: </a:t>
            </a:r>
          </a:p>
          <a:p>
            <a:pPr algn="ctr">
              <a:spcAft>
                <a:spcPts val="1200"/>
              </a:spcAft>
            </a:pPr>
            <a:r>
              <a:rPr lang="en-GB" sz="3600" b="1" i="0" dirty="0">
                <a:solidFill>
                  <a:srgbClr val="202A54"/>
                </a:solidFill>
                <a:effectLst/>
                <a:latin typeface="Open Sans" panose="020B0606030504020204" pitchFamily="34" charset="0"/>
              </a:rPr>
              <a:t>Closing Remarks from the ESPRESSO Team</a:t>
            </a:r>
          </a:p>
          <a:p>
            <a:pPr>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a:p>
            <a:pPr algn="l">
              <a:spcAft>
                <a:spcPts val="1200"/>
              </a:spcAft>
            </a:pPr>
            <a:endParaRPr lang="en-GB" b="1" i="0" dirty="0">
              <a:solidFill>
                <a:srgbClr val="202A54"/>
              </a:solidFill>
              <a:effectLst/>
              <a:latin typeface="Open Sans" panose="020B0606030504020204" pitchFamily="34" charset="0"/>
            </a:endParaRPr>
          </a:p>
        </p:txBody>
      </p:sp>
    </p:spTree>
    <p:extLst>
      <p:ext uri="{BB962C8B-B14F-4D97-AF65-F5344CB8AC3E}">
        <p14:creationId xmlns:p14="http://schemas.microsoft.com/office/powerpoint/2010/main" val="1292575119"/>
      </p:ext>
    </p:extLst>
  </p:cSld>
  <p:clrMapOvr>
    <a:masterClrMapping/>
  </p:clrMapOvr>
  <p:transition spd="med"/>
</p:sld>
</file>

<file path=ppt/theme/theme1.xml><?xml version="1.0" encoding="utf-8"?>
<a:theme xmlns:a="http://schemas.openxmlformats.org/drawingml/2006/main" name="Office 2013 - 2022 Theme">
  <a:themeElements>
    <a:clrScheme name="Office 2013 - 2022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2013 - 2022 Theme">
      <a:majorFont>
        <a:latin typeface="Arial"/>
        <a:ea typeface="Arial"/>
        <a:cs typeface="Arial"/>
      </a:majorFont>
      <a:minorFont>
        <a:latin typeface="Helvetica"/>
        <a:ea typeface="Helvetica"/>
        <a:cs typeface="Helvetica"/>
      </a:minorFont>
    </a:fontScheme>
    <a:fmtScheme name="Office 2013 - 2022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2013 - 2022 Theme">
  <a:themeElements>
    <a:clrScheme name="Office 2013 - 2022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2013 - 2022 Theme">
      <a:majorFont>
        <a:latin typeface="Arial"/>
        <a:ea typeface="Arial"/>
        <a:cs typeface="Arial"/>
      </a:majorFont>
      <a:minorFont>
        <a:latin typeface="Helvetica"/>
        <a:ea typeface="Helvetica"/>
        <a:cs typeface="Helvetica"/>
      </a:minorFont>
    </a:fontScheme>
    <a:fmtScheme name="Office 2013 - 2022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TotalTime>
  <Words>466</Words>
  <Application>Microsoft Macintosh PowerPoint</Application>
  <PresentationFormat>On-screen Show (16:9)</PresentationFormat>
  <Paragraphs>45</Paragraphs>
  <Slides>10</Slides>
  <Notes>7</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Arial Nova Light</vt:lpstr>
      <vt:lpstr>Calibri</vt:lpstr>
      <vt:lpstr>Calibri Light</vt:lpstr>
      <vt:lpstr>Elephant</vt:lpstr>
      <vt:lpstr>HelveticaNeue</vt:lpstr>
      <vt:lpstr>Open Sans</vt:lpstr>
      <vt:lpstr>Office 2013 - 2022 Theme</vt:lpstr>
      <vt:lpstr>ESPRESSO:  Efficient Search over Personal Repositories - Secure and Sovereign </vt:lpstr>
      <vt:lpstr>ESPRESSO @ SoSy 2025:  Information Retrieval in Decentralized and Federated Systems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ms.anony1@gmail.com</cp:lastModifiedBy>
  <cp:revision>14</cp:revision>
  <dcterms:modified xsi:type="dcterms:W3CDTF">2025-04-30T17:46:10Z</dcterms:modified>
</cp:coreProperties>
</file>