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</p:sldMasterIdLst>
  <p:notesMasterIdLst>
    <p:notesMasterId r:id="rId10"/>
  </p:notesMasterIdLst>
  <p:sldIdLst>
    <p:sldId id="959" r:id="rId5"/>
    <p:sldId id="833" r:id="rId6"/>
    <p:sldId id="962" r:id="rId7"/>
    <p:sldId id="961" r:id="rId8"/>
    <p:sldId id="852" r:id="rId9"/>
  </p:sldIdLst>
  <p:sldSz cx="9144000" cy="5143500" type="screen16x9"/>
  <p:notesSz cx="6805613" cy="99441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521415D9-36F7-43E2-AB2F-B90AF26B5E84}">
      <p14:sectionLst xmlns:p14="http://schemas.microsoft.com/office/powerpoint/2010/main">
        <p14:section name="Default Section" id="{43B75A66-9E91-4DD9-B746-828A96ED2253}">
          <p14:sldIdLst>
            <p14:sldId id="959"/>
            <p14:sldId id="833"/>
            <p14:sldId id="962"/>
            <p14:sldId id="961"/>
            <p14:sldId id="852"/>
          </p14:sldIdLst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404040"/>
    <a:srgbClr val="1C1C1C"/>
    <a:srgbClr val="DEDEDE"/>
    <a:srgbClr val="66FFCC"/>
    <a:srgbClr val="3DF5A2"/>
    <a:srgbClr val="00FFFF"/>
    <a:srgbClr val="00FF40"/>
    <a:srgbClr val="CCFF99"/>
    <a:srgbClr val="007DFF"/>
    <a:srgbClr val="E0F27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223" autoAdjust="0"/>
    <p:restoredTop sz="94658"/>
  </p:normalViewPr>
  <p:slideViewPr>
    <p:cSldViewPr snapToGrid="0">
      <p:cViewPr varScale="1">
        <p:scale>
          <a:sx n="160" d="100"/>
          <a:sy n="160" d="100"/>
        </p:scale>
        <p:origin x="1064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40" d="100"/>
        <a:sy n="140" d="100"/>
      </p:scale>
      <p:origin x="0" y="0"/>
    </p:cViewPr>
  </p:sorter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D4235226-B145-4E10-983B-1CC3FFD77C7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4CFC5A7-8C8B-4687-B28B-5BF9AEB6A4DE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5445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6E418932-800F-49B7-9B85-80D8118CABFE}" type="datetimeFigureOut">
              <a:rPr lang="en-GB"/>
              <a:pPr>
                <a:defRPr/>
              </a:pPr>
              <a:t>15/04/2025</a:t>
            </a:fld>
            <a:endParaRPr lang="en-GB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46F1F158-007E-427F-8465-C2613159418F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88900" y="746125"/>
            <a:ext cx="6627813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44E36E06-D37F-4889-B95F-01BE4472947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1038" y="4722813"/>
            <a:ext cx="5443537" cy="447516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7F15012-0BDA-4DFA-8088-A120A094BDD7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9445625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9AE7443-C6D5-424B-AFA3-DE5D710955E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54450" y="9445625"/>
            <a:ext cx="2949575" cy="496888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B20FE0A2-34EE-413D-B87D-BE548BE2D9D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p slide (Dark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7">
            <a:extLst>
              <a:ext uri="{FF2B5EF4-FFF2-40B4-BE49-F238E27FC236}">
                <a16:creationId xmlns:a16="http://schemas.microsoft.com/office/drawing/2014/main" id="{F4CF05EA-F898-4007-AD46-0661D2E50EA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1800" y="2184922"/>
            <a:ext cx="4353560" cy="571512"/>
          </a:xfrm>
        </p:spPr>
        <p:txBody>
          <a:bodyPr/>
          <a:lstStyle>
            <a:lvl1pPr marL="0" indent="0">
              <a:lnSpc>
                <a:spcPct val="100000"/>
              </a:lnSpc>
              <a:buNone/>
              <a:defRPr sz="3400" b="1">
                <a:solidFill>
                  <a:schemeClr val="bg1"/>
                </a:solidFill>
              </a:defRPr>
            </a:lvl1pPr>
          </a:lstStyle>
          <a:p>
            <a:r>
              <a:rPr lang="en-US" err="1"/>
              <a:t>Slidedeck</a:t>
            </a:r>
            <a:r>
              <a:rPr lang="en-US"/>
              <a:t> title</a:t>
            </a:r>
            <a:endParaRPr lang="en-GB"/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522F9DB4-9D8E-427B-99DD-E998B980D507}"/>
              </a:ext>
            </a:extLst>
          </p:cNvPr>
          <p:cNvCxnSpPr>
            <a:cxnSpLocks/>
          </p:cNvCxnSpPr>
          <p:nvPr userDrawn="1"/>
        </p:nvCxnSpPr>
        <p:spPr>
          <a:xfrm>
            <a:off x="431800" y="2184922"/>
            <a:ext cx="4353560" cy="0"/>
          </a:xfrm>
          <a:prstGeom prst="line">
            <a:avLst/>
          </a:prstGeom>
          <a:ln w="762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" name="Picture 19">
            <a:extLst>
              <a:ext uri="{FF2B5EF4-FFF2-40B4-BE49-F238E27FC236}">
                <a16:creationId xmlns:a16="http://schemas.microsoft.com/office/drawing/2014/main" id="{C3458B68-B602-4B1E-8CDB-6CDDA653013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800" y="416704"/>
            <a:ext cx="2174239" cy="953238"/>
          </a:xfrm>
          <a:prstGeom prst="rect">
            <a:avLst/>
          </a:prstGeom>
        </p:spPr>
      </p:pic>
      <p:sp>
        <p:nvSpPr>
          <p:cNvPr id="27" name="Text Placeholder 25">
            <a:extLst>
              <a:ext uri="{FF2B5EF4-FFF2-40B4-BE49-F238E27FC236}">
                <a16:creationId xmlns:a16="http://schemas.microsoft.com/office/drawing/2014/main" id="{E7E58FB9-FEF2-4FAA-AB76-18AB01605D1B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31800" y="3720363"/>
            <a:ext cx="4353560" cy="454025"/>
          </a:xfrm>
        </p:spPr>
        <p:txBody>
          <a:bodyPr/>
          <a:lstStyle>
            <a:lvl1pPr marL="0" indent="0">
              <a:buNone/>
              <a:defRPr sz="2800" b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Presenter name</a:t>
            </a:r>
            <a:endParaRPr lang="en-GB"/>
          </a:p>
        </p:txBody>
      </p:sp>
      <p:sp>
        <p:nvSpPr>
          <p:cNvPr id="7" name="Picture Placeholder 10">
            <a:extLst>
              <a:ext uri="{FF2B5EF4-FFF2-40B4-BE49-F238E27FC236}">
                <a16:creationId xmlns:a16="http://schemas.microsoft.com/office/drawing/2014/main" id="{880E1784-6502-40DF-8151-F6A3B84DF5AA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5651872" y="0"/>
            <a:ext cx="3493714" cy="4573587"/>
          </a:xfrm>
          <a:custGeom>
            <a:avLst/>
            <a:gdLst>
              <a:gd name="connsiteX0" fmla="*/ 0 w 3816350"/>
              <a:gd name="connsiteY0" fmla="*/ 0 h 3240087"/>
              <a:gd name="connsiteX1" fmla="*/ 3816350 w 3816350"/>
              <a:gd name="connsiteY1" fmla="*/ 0 h 3240087"/>
              <a:gd name="connsiteX2" fmla="*/ 3816350 w 3816350"/>
              <a:gd name="connsiteY2" fmla="*/ 3240087 h 3240087"/>
              <a:gd name="connsiteX3" fmla="*/ 0 w 3816350"/>
              <a:gd name="connsiteY3" fmla="*/ 3240087 h 3240087"/>
              <a:gd name="connsiteX4" fmla="*/ 0 w 3816350"/>
              <a:gd name="connsiteY4" fmla="*/ 0 h 3240087"/>
              <a:gd name="connsiteX0" fmla="*/ 685800 w 3816350"/>
              <a:gd name="connsiteY0" fmla="*/ 0 h 3240087"/>
              <a:gd name="connsiteX1" fmla="*/ 3816350 w 3816350"/>
              <a:gd name="connsiteY1" fmla="*/ 0 h 3240087"/>
              <a:gd name="connsiteX2" fmla="*/ 3816350 w 3816350"/>
              <a:gd name="connsiteY2" fmla="*/ 3240087 h 3240087"/>
              <a:gd name="connsiteX3" fmla="*/ 0 w 3816350"/>
              <a:gd name="connsiteY3" fmla="*/ 3240087 h 3240087"/>
              <a:gd name="connsiteX4" fmla="*/ 685800 w 3816350"/>
              <a:gd name="connsiteY4" fmla="*/ 0 h 3240087"/>
              <a:gd name="connsiteX0" fmla="*/ 1892300 w 3816350"/>
              <a:gd name="connsiteY0" fmla="*/ 0 h 3240087"/>
              <a:gd name="connsiteX1" fmla="*/ 3816350 w 3816350"/>
              <a:gd name="connsiteY1" fmla="*/ 0 h 3240087"/>
              <a:gd name="connsiteX2" fmla="*/ 3816350 w 3816350"/>
              <a:gd name="connsiteY2" fmla="*/ 3240087 h 3240087"/>
              <a:gd name="connsiteX3" fmla="*/ 0 w 3816350"/>
              <a:gd name="connsiteY3" fmla="*/ 3240087 h 3240087"/>
              <a:gd name="connsiteX4" fmla="*/ 1892300 w 3816350"/>
              <a:gd name="connsiteY4" fmla="*/ 0 h 3240087"/>
              <a:gd name="connsiteX0" fmla="*/ 1206500 w 3130550"/>
              <a:gd name="connsiteY0" fmla="*/ 0 h 3240087"/>
              <a:gd name="connsiteX1" fmla="*/ 3130550 w 3130550"/>
              <a:gd name="connsiteY1" fmla="*/ 0 h 3240087"/>
              <a:gd name="connsiteX2" fmla="*/ 3130550 w 3130550"/>
              <a:gd name="connsiteY2" fmla="*/ 3240087 h 3240087"/>
              <a:gd name="connsiteX3" fmla="*/ 0 w 3130550"/>
              <a:gd name="connsiteY3" fmla="*/ 1754187 h 3240087"/>
              <a:gd name="connsiteX4" fmla="*/ 1206500 w 3130550"/>
              <a:gd name="connsiteY4" fmla="*/ 0 h 3240087"/>
              <a:gd name="connsiteX0" fmla="*/ 1822450 w 3746500"/>
              <a:gd name="connsiteY0" fmla="*/ 0 h 3240087"/>
              <a:gd name="connsiteX1" fmla="*/ 3746500 w 3746500"/>
              <a:gd name="connsiteY1" fmla="*/ 0 h 3240087"/>
              <a:gd name="connsiteX2" fmla="*/ 3746500 w 3746500"/>
              <a:gd name="connsiteY2" fmla="*/ 3240087 h 3240087"/>
              <a:gd name="connsiteX3" fmla="*/ 0 w 3746500"/>
              <a:gd name="connsiteY3" fmla="*/ 2154237 h 3240087"/>
              <a:gd name="connsiteX4" fmla="*/ 1822450 w 3746500"/>
              <a:gd name="connsiteY4" fmla="*/ 0 h 3240087"/>
              <a:gd name="connsiteX0" fmla="*/ 1822450 w 3752850"/>
              <a:gd name="connsiteY0" fmla="*/ 0 h 4097337"/>
              <a:gd name="connsiteX1" fmla="*/ 3746500 w 3752850"/>
              <a:gd name="connsiteY1" fmla="*/ 0 h 4097337"/>
              <a:gd name="connsiteX2" fmla="*/ 3752850 w 3752850"/>
              <a:gd name="connsiteY2" fmla="*/ 4097337 h 4097337"/>
              <a:gd name="connsiteX3" fmla="*/ 0 w 3752850"/>
              <a:gd name="connsiteY3" fmla="*/ 2154237 h 4097337"/>
              <a:gd name="connsiteX4" fmla="*/ 1822450 w 3752850"/>
              <a:gd name="connsiteY4" fmla="*/ 0 h 4097337"/>
              <a:gd name="connsiteX0" fmla="*/ 1682750 w 3613150"/>
              <a:gd name="connsiteY0" fmla="*/ 0 h 4097337"/>
              <a:gd name="connsiteX1" fmla="*/ 3606800 w 3613150"/>
              <a:gd name="connsiteY1" fmla="*/ 0 h 4097337"/>
              <a:gd name="connsiteX2" fmla="*/ 3613150 w 3613150"/>
              <a:gd name="connsiteY2" fmla="*/ 4097337 h 4097337"/>
              <a:gd name="connsiteX3" fmla="*/ 0 w 3613150"/>
              <a:gd name="connsiteY3" fmla="*/ 2014537 h 4097337"/>
              <a:gd name="connsiteX4" fmla="*/ 1682750 w 3613150"/>
              <a:gd name="connsiteY4" fmla="*/ 0 h 4097337"/>
              <a:gd name="connsiteX0" fmla="*/ 1682750 w 3613150"/>
              <a:gd name="connsiteY0" fmla="*/ 0 h 4573587"/>
              <a:gd name="connsiteX1" fmla="*/ 3606800 w 3613150"/>
              <a:gd name="connsiteY1" fmla="*/ 0 h 4573587"/>
              <a:gd name="connsiteX2" fmla="*/ 3613150 w 3613150"/>
              <a:gd name="connsiteY2" fmla="*/ 4573587 h 4573587"/>
              <a:gd name="connsiteX3" fmla="*/ 0 w 3613150"/>
              <a:gd name="connsiteY3" fmla="*/ 2014537 h 4573587"/>
              <a:gd name="connsiteX4" fmla="*/ 1682750 w 3613150"/>
              <a:gd name="connsiteY4" fmla="*/ 0 h 4573587"/>
              <a:gd name="connsiteX0" fmla="*/ 1682750 w 3610769"/>
              <a:gd name="connsiteY0" fmla="*/ 0 h 4573587"/>
              <a:gd name="connsiteX1" fmla="*/ 3606800 w 3610769"/>
              <a:gd name="connsiteY1" fmla="*/ 0 h 4573587"/>
              <a:gd name="connsiteX2" fmla="*/ 3610769 w 3610769"/>
              <a:gd name="connsiteY2" fmla="*/ 4573587 h 4573587"/>
              <a:gd name="connsiteX3" fmla="*/ 0 w 3610769"/>
              <a:gd name="connsiteY3" fmla="*/ 2014537 h 4573587"/>
              <a:gd name="connsiteX4" fmla="*/ 1682750 w 3610769"/>
              <a:gd name="connsiteY4" fmla="*/ 0 h 4573587"/>
              <a:gd name="connsiteX0" fmla="*/ 1682750 w 3607332"/>
              <a:gd name="connsiteY0" fmla="*/ 0 h 4573587"/>
              <a:gd name="connsiteX1" fmla="*/ 3606800 w 3607332"/>
              <a:gd name="connsiteY1" fmla="*/ 0 h 4573587"/>
              <a:gd name="connsiteX2" fmla="*/ 3606007 w 3607332"/>
              <a:gd name="connsiteY2" fmla="*/ 4573587 h 4573587"/>
              <a:gd name="connsiteX3" fmla="*/ 0 w 3607332"/>
              <a:gd name="connsiteY3" fmla="*/ 2014537 h 4573587"/>
              <a:gd name="connsiteX4" fmla="*/ 1682750 w 3607332"/>
              <a:gd name="connsiteY4" fmla="*/ 0 h 4573587"/>
              <a:gd name="connsiteX0" fmla="*/ 1682750 w 3608388"/>
              <a:gd name="connsiteY0" fmla="*/ 0 h 4573587"/>
              <a:gd name="connsiteX1" fmla="*/ 3606800 w 3608388"/>
              <a:gd name="connsiteY1" fmla="*/ 0 h 4573587"/>
              <a:gd name="connsiteX2" fmla="*/ 3608388 w 3608388"/>
              <a:gd name="connsiteY2" fmla="*/ 4573587 h 4573587"/>
              <a:gd name="connsiteX3" fmla="*/ 0 w 3608388"/>
              <a:gd name="connsiteY3" fmla="*/ 2014537 h 4573587"/>
              <a:gd name="connsiteX4" fmla="*/ 1682750 w 3608388"/>
              <a:gd name="connsiteY4" fmla="*/ 0 h 45735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608388" h="4573587">
                <a:moveTo>
                  <a:pt x="1682750" y="0"/>
                </a:moveTo>
                <a:lnTo>
                  <a:pt x="3606800" y="0"/>
                </a:lnTo>
                <a:cubicBezTo>
                  <a:pt x="3608917" y="1365779"/>
                  <a:pt x="3606271" y="3207808"/>
                  <a:pt x="3608388" y="4573587"/>
                </a:cubicBezTo>
                <a:lnTo>
                  <a:pt x="0" y="2014537"/>
                </a:lnTo>
                <a:lnTo>
                  <a:pt x="1682750" y="0"/>
                </a:lnTo>
                <a:close/>
              </a:path>
            </a:pathLst>
          </a:custGeom>
        </p:spPr>
        <p:txBody>
          <a:bodyPr/>
          <a:lstStyle>
            <a:lvl1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>
                <a:solidFill>
                  <a:schemeClr val="bg1"/>
                </a:solidFill>
              </a:defRPr>
            </a:lvl1pPr>
            <a:lvl3pPr marL="180975" indent="0">
              <a:buNone/>
              <a:defRPr/>
            </a:lvl3pPr>
            <a:lvl4pPr marL="612775" indent="0">
              <a:buNone/>
              <a:defRPr/>
            </a:lvl4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GB"/>
              <a:t>Click icon to insert picture. Don’t change slide background colour on this layout</a:t>
            </a:r>
          </a:p>
        </p:txBody>
      </p:sp>
    </p:spTree>
    <p:extLst>
      <p:ext uri="{BB962C8B-B14F-4D97-AF65-F5344CB8AC3E}">
        <p14:creationId xmlns:p14="http://schemas.microsoft.com/office/powerpoint/2010/main" val="75648210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272">
          <p15:clr>
            <a:srgbClr val="FBAE40"/>
          </p15:clr>
        </p15:guide>
        <p15:guide id="3" orient="horz" pos="2981">
          <p15:clr>
            <a:srgbClr val="FBAE40"/>
          </p15:clr>
        </p15:guide>
        <p15:guide id="4" orient="horz" pos="259">
          <p15:clr>
            <a:srgbClr val="FBAE40"/>
          </p15:clr>
        </p15:guide>
        <p15:guide id="5" pos="5488">
          <p15:clr>
            <a:srgbClr val="FBAE40"/>
          </p15:clr>
        </p15:guide>
        <p15:guide id="6" pos="3016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llets, image (Ligh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5">
            <a:extLst>
              <a:ext uri="{FF2B5EF4-FFF2-40B4-BE49-F238E27FC236}">
                <a16:creationId xmlns:a16="http://schemas.microsoft.com/office/drawing/2014/main" id="{53F70B52-F7B4-4FC4-9472-3F73A12A493D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31800" y="682940"/>
            <a:ext cx="3920400" cy="3660460"/>
          </a:xfrm>
        </p:spPr>
        <p:txBody>
          <a:bodyPr/>
          <a:lstStyle>
            <a:lvl2pPr marL="288000" indent="-288000"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</a:defRPr>
            </a:lvl2pPr>
            <a:lvl3pPr marL="180975" indent="0">
              <a:buNone/>
              <a:defRPr sz="2800">
                <a:solidFill>
                  <a:schemeClr val="tx1"/>
                </a:solidFill>
              </a:defRPr>
            </a:lvl3pPr>
          </a:lstStyle>
          <a:p>
            <a:pPr lvl="1"/>
            <a:r>
              <a:rPr lang="en-US"/>
              <a:t>4 to 6 bullet points</a:t>
            </a:r>
          </a:p>
        </p:txBody>
      </p:sp>
      <p:sp>
        <p:nvSpPr>
          <p:cNvPr id="7" name="Picture Placeholder 2">
            <a:extLst>
              <a:ext uri="{FF2B5EF4-FFF2-40B4-BE49-F238E27FC236}">
                <a16:creationId xmlns:a16="http://schemas.microsoft.com/office/drawing/2014/main" id="{1EFE4AFE-B570-485B-8926-6A4990AFE3DE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5251450" y="702659"/>
            <a:ext cx="3892550" cy="3640740"/>
          </a:xfrm>
        </p:spPr>
        <p:txBody>
          <a:bodyPr/>
          <a:lstStyle>
            <a:lvl1pPr marL="0" indent="0">
              <a:buNone/>
              <a:defRPr b="0">
                <a:solidFill>
                  <a:schemeClr val="tx1"/>
                </a:solidFill>
              </a:defRPr>
            </a:lvl1pPr>
          </a:lstStyle>
          <a:p>
            <a:r>
              <a:rPr lang="en-GB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121374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272">
          <p15:clr>
            <a:srgbClr val="FBAE40"/>
          </p15:clr>
        </p15:guide>
        <p15:guide id="3" orient="horz" pos="2981">
          <p15:clr>
            <a:srgbClr val="FBAE40"/>
          </p15:clr>
        </p15:guide>
        <p15:guide id="4" orient="horz" pos="259">
          <p15:clr>
            <a:srgbClr val="FBAE40"/>
          </p15:clr>
        </p15:guide>
        <p15:guide id="5" pos="2744" userDrawn="1">
          <p15:clr>
            <a:srgbClr val="FBAE40"/>
          </p15:clr>
        </p15:guide>
        <p15:guide id="6" pos="5488" userDrawn="1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bullets, image (Dark) (Al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C514B48A-5D76-4651-AC28-8612610BAC93}"/>
              </a:ext>
            </a:extLst>
          </p:cNvPr>
          <p:cNvCxnSpPr>
            <a:cxnSpLocks/>
          </p:cNvCxnSpPr>
          <p:nvPr userDrawn="1"/>
        </p:nvCxnSpPr>
        <p:spPr>
          <a:xfrm>
            <a:off x="4791076" y="683054"/>
            <a:ext cx="3921125" cy="0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 Placeholder 11">
            <a:extLst>
              <a:ext uri="{FF2B5EF4-FFF2-40B4-BE49-F238E27FC236}">
                <a16:creationId xmlns:a16="http://schemas.microsoft.com/office/drawing/2014/main" id="{28CE3D8B-96CC-4FD0-93BD-22311085540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791075" y="682940"/>
            <a:ext cx="3921125" cy="545115"/>
          </a:xfrm>
        </p:spPr>
        <p:txBody>
          <a:bodyPr/>
          <a:lstStyle>
            <a:lvl1pPr marL="0" indent="0">
              <a:buNone/>
              <a:defRPr sz="2800">
                <a:solidFill>
                  <a:schemeClr val="bg1"/>
                </a:solidFill>
              </a:defRPr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GB"/>
              <a:t>Summary heading</a:t>
            </a:r>
          </a:p>
        </p:txBody>
      </p:sp>
      <p:sp>
        <p:nvSpPr>
          <p:cNvPr id="6" name="Picture Placeholder 2">
            <a:extLst>
              <a:ext uri="{FF2B5EF4-FFF2-40B4-BE49-F238E27FC236}">
                <a16:creationId xmlns:a16="http://schemas.microsoft.com/office/drawing/2014/main" id="{657E95CB-6286-4E8D-8ABC-6A9BD85351FD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702659"/>
            <a:ext cx="3892550" cy="3640740"/>
          </a:xfrm>
        </p:spPr>
        <p:txBody>
          <a:bodyPr/>
          <a:lstStyle>
            <a:lvl1pPr marL="0" indent="0">
              <a:buNone/>
              <a:defRPr b="0">
                <a:solidFill>
                  <a:schemeClr val="bg1"/>
                </a:solidFill>
              </a:defRPr>
            </a:lvl1pPr>
          </a:lstStyle>
          <a:p>
            <a:r>
              <a:rPr lang="en-GB"/>
              <a:t>Click icon to add picture</a:t>
            </a:r>
          </a:p>
        </p:txBody>
      </p:sp>
      <p:sp>
        <p:nvSpPr>
          <p:cNvPr id="9" name="Text Placeholder 25">
            <a:extLst>
              <a:ext uri="{FF2B5EF4-FFF2-40B4-BE49-F238E27FC236}">
                <a16:creationId xmlns:a16="http://schemas.microsoft.com/office/drawing/2014/main" id="{FA79611A-8145-4287-999D-C17E624B80A5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791075" y="1294731"/>
            <a:ext cx="3921125" cy="3048668"/>
          </a:xfrm>
        </p:spPr>
        <p:txBody>
          <a:bodyPr/>
          <a:lstStyle>
            <a:lvl1pPr marL="288000" indent="-288000">
              <a:buFont typeface="Arial" panose="020B0604020202020204" pitchFamily="34" charset="0"/>
              <a:buChar char="–"/>
              <a:defRPr sz="2800" b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4 to 6 bullet points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860936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3" orient="horz" pos="2981">
          <p15:clr>
            <a:srgbClr val="FBAE40"/>
          </p15:clr>
        </p15:guide>
        <p15:guide id="4" orient="horz" pos="259">
          <p15:clr>
            <a:srgbClr val="FBAE40"/>
          </p15:clr>
        </p15:guide>
        <p15:guide id="5" pos="5488">
          <p15:clr>
            <a:srgbClr val="FBAE40"/>
          </p15:clr>
        </p15:guide>
        <p15:guide id="6" pos="3016">
          <p15:clr>
            <a:srgbClr val="FBAE40"/>
          </p15:clr>
        </p15:guide>
        <p15:guide id="7" pos="272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bullets, image (Light) (Al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C514B48A-5D76-4651-AC28-8612610BAC93}"/>
              </a:ext>
            </a:extLst>
          </p:cNvPr>
          <p:cNvCxnSpPr>
            <a:cxnSpLocks/>
          </p:cNvCxnSpPr>
          <p:nvPr userDrawn="1"/>
        </p:nvCxnSpPr>
        <p:spPr>
          <a:xfrm>
            <a:off x="4791076" y="683054"/>
            <a:ext cx="3921125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 Placeholder 11">
            <a:extLst>
              <a:ext uri="{FF2B5EF4-FFF2-40B4-BE49-F238E27FC236}">
                <a16:creationId xmlns:a16="http://schemas.microsoft.com/office/drawing/2014/main" id="{28CE3D8B-96CC-4FD0-93BD-22311085540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791075" y="682940"/>
            <a:ext cx="3921125" cy="545115"/>
          </a:xfrm>
        </p:spPr>
        <p:txBody>
          <a:bodyPr/>
          <a:lstStyle>
            <a:lvl1pPr marL="0" indent="0">
              <a:buNone/>
              <a:defRPr sz="2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GB"/>
              <a:t>Summary heading</a:t>
            </a:r>
          </a:p>
        </p:txBody>
      </p:sp>
      <p:sp>
        <p:nvSpPr>
          <p:cNvPr id="7" name="Text Placeholder 5">
            <a:extLst>
              <a:ext uri="{FF2B5EF4-FFF2-40B4-BE49-F238E27FC236}">
                <a16:creationId xmlns:a16="http://schemas.microsoft.com/office/drawing/2014/main" id="{88E39823-F30B-468B-8008-58BE47430174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791076" y="1294731"/>
            <a:ext cx="3921124" cy="3048668"/>
          </a:xfrm>
        </p:spPr>
        <p:txBody>
          <a:bodyPr/>
          <a:lstStyle>
            <a:lvl2pPr marL="288000" indent="-288000"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</a:defRPr>
            </a:lvl2pPr>
            <a:lvl3pPr marL="180975" indent="0">
              <a:buNone/>
              <a:defRPr sz="2800">
                <a:solidFill>
                  <a:schemeClr val="bg1"/>
                </a:solidFill>
              </a:defRPr>
            </a:lvl3pPr>
          </a:lstStyle>
          <a:p>
            <a:pPr lvl="1"/>
            <a:r>
              <a:rPr lang="en-US"/>
              <a:t>4 to 6 bullet points</a:t>
            </a:r>
          </a:p>
        </p:txBody>
      </p:sp>
      <p:sp>
        <p:nvSpPr>
          <p:cNvPr id="6" name="Picture Placeholder 2">
            <a:extLst>
              <a:ext uri="{FF2B5EF4-FFF2-40B4-BE49-F238E27FC236}">
                <a16:creationId xmlns:a16="http://schemas.microsoft.com/office/drawing/2014/main" id="{657E95CB-6286-4E8D-8ABC-6A9BD85351FD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702659"/>
            <a:ext cx="3892550" cy="3640740"/>
          </a:xfrm>
        </p:spPr>
        <p:txBody>
          <a:bodyPr/>
          <a:lstStyle>
            <a:lvl1pPr marL="0" indent="0">
              <a:buNone/>
              <a:defRPr b="0">
                <a:solidFill>
                  <a:schemeClr val="tx1"/>
                </a:solidFill>
              </a:defRPr>
            </a:lvl1pPr>
          </a:lstStyle>
          <a:p>
            <a:r>
              <a:rPr lang="en-GB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260020303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3" orient="horz" pos="2981">
          <p15:clr>
            <a:srgbClr val="FBAE40"/>
          </p15:clr>
        </p15:guide>
        <p15:guide id="4" orient="horz" pos="259">
          <p15:clr>
            <a:srgbClr val="FBAE40"/>
          </p15:clr>
        </p15:guide>
        <p15:guide id="5" pos="5488">
          <p15:clr>
            <a:srgbClr val="FBAE40"/>
          </p15:clr>
        </p15:guide>
        <p15:guide id="6" pos="3016" userDrawn="1">
          <p15:clr>
            <a:srgbClr val="FBAE40"/>
          </p15:clr>
        </p15:guide>
        <p15:guide id="7" pos="272" userDrawn="1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llets, image (Dark) (Al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11">
            <a:extLst>
              <a:ext uri="{FF2B5EF4-FFF2-40B4-BE49-F238E27FC236}">
                <a16:creationId xmlns:a16="http://schemas.microsoft.com/office/drawing/2014/main" id="{1BA11250-F612-4164-9C20-CAEEC9CF7F9C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791076" y="682940"/>
            <a:ext cx="3921124" cy="3660460"/>
          </a:xfrm>
        </p:spPr>
        <p:txBody>
          <a:bodyPr/>
          <a:lstStyle>
            <a:lvl1pPr marL="288000" indent="-288000">
              <a:buFont typeface="Arial" panose="020B0604020202020204" pitchFamily="34" charset="0"/>
              <a:buChar char="–"/>
              <a:defRPr sz="2800">
                <a:solidFill>
                  <a:schemeClr val="bg1"/>
                </a:solidFill>
              </a:defRPr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GB"/>
              <a:t>4 to 6 bullet points</a:t>
            </a:r>
          </a:p>
        </p:txBody>
      </p:sp>
      <p:sp>
        <p:nvSpPr>
          <p:cNvPr id="5" name="Picture Placeholder 2">
            <a:extLst>
              <a:ext uri="{FF2B5EF4-FFF2-40B4-BE49-F238E27FC236}">
                <a16:creationId xmlns:a16="http://schemas.microsoft.com/office/drawing/2014/main" id="{66DCB931-AF3E-493E-BBC5-0ACD78686AB6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702659"/>
            <a:ext cx="3892550" cy="3640740"/>
          </a:xfrm>
        </p:spPr>
        <p:txBody>
          <a:bodyPr/>
          <a:lstStyle>
            <a:lvl1pPr marL="0" indent="0">
              <a:buNone/>
              <a:defRPr b="0">
                <a:solidFill>
                  <a:schemeClr val="bg1"/>
                </a:solidFill>
              </a:defRPr>
            </a:lvl1pPr>
          </a:lstStyle>
          <a:p>
            <a:r>
              <a:rPr lang="en-GB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379326868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3" orient="horz" pos="2981">
          <p15:clr>
            <a:srgbClr val="FBAE40"/>
          </p15:clr>
        </p15:guide>
        <p15:guide id="4" orient="horz" pos="259">
          <p15:clr>
            <a:srgbClr val="FBAE40"/>
          </p15:clr>
        </p15:guide>
        <p15:guide id="5" pos="5488">
          <p15:clr>
            <a:srgbClr val="FBAE40"/>
          </p15:clr>
        </p15:guide>
        <p15:guide id="6" pos="272" userDrawn="1">
          <p15:clr>
            <a:srgbClr val="FBAE40"/>
          </p15:clr>
        </p15:guide>
        <p15:guide id="7" pos="3016" userDrawn="1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llets, image (Al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5">
            <a:extLst>
              <a:ext uri="{FF2B5EF4-FFF2-40B4-BE49-F238E27FC236}">
                <a16:creationId xmlns:a16="http://schemas.microsoft.com/office/drawing/2014/main" id="{53F70B52-F7B4-4FC4-9472-3F73A12A493D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787900" y="682940"/>
            <a:ext cx="3920400" cy="3660460"/>
          </a:xfrm>
        </p:spPr>
        <p:txBody>
          <a:bodyPr/>
          <a:lstStyle>
            <a:lvl2pPr marL="288000" indent="-288000"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</a:defRPr>
            </a:lvl2pPr>
            <a:lvl3pPr marL="180975" indent="0">
              <a:buNone/>
              <a:defRPr sz="2800">
                <a:solidFill>
                  <a:schemeClr val="tx1"/>
                </a:solidFill>
              </a:defRPr>
            </a:lvl3pPr>
          </a:lstStyle>
          <a:p>
            <a:pPr lvl="1"/>
            <a:r>
              <a:rPr lang="en-US"/>
              <a:t>4 to 6 bullet points</a:t>
            </a:r>
          </a:p>
        </p:txBody>
      </p:sp>
      <p:sp>
        <p:nvSpPr>
          <p:cNvPr id="4" name="Picture Placeholder 2">
            <a:extLst>
              <a:ext uri="{FF2B5EF4-FFF2-40B4-BE49-F238E27FC236}">
                <a16:creationId xmlns:a16="http://schemas.microsoft.com/office/drawing/2014/main" id="{E819D4C3-6603-43E5-90D7-20E616ECFDD9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702659"/>
            <a:ext cx="3892550" cy="3640740"/>
          </a:xfrm>
        </p:spPr>
        <p:txBody>
          <a:bodyPr/>
          <a:lstStyle>
            <a:lvl1pPr marL="0" indent="0">
              <a:buNone/>
              <a:defRPr b="0">
                <a:solidFill>
                  <a:schemeClr val="tx1"/>
                </a:solidFill>
              </a:defRPr>
            </a:lvl1pPr>
          </a:lstStyle>
          <a:p>
            <a:r>
              <a:rPr lang="en-GB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224113073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3" orient="horz" pos="2981">
          <p15:clr>
            <a:srgbClr val="FBAE40"/>
          </p15:clr>
        </p15:guide>
        <p15:guide id="4" orient="horz" pos="259">
          <p15:clr>
            <a:srgbClr val="FBAE40"/>
          </p15:clr>
        </p15:guide>
        <p15:guide id="5" pos="5488">
          <p15:clr>
            <a:srgbClr val="FBAE40"/>
          </p15:clr>
        </p15:guide>
        <p15:guide id="6" pos="3016" userDrawn="1">
          <p15:clr>
            <a:srgbClr val="FBAE40"/>
          </p15:clr>
        </p15:guide>
        <p15:guide id="7" pos="272" userDrawn="1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images (Dark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9B5299B8-75C7-4CEB-9D2A-D2DB0A44F4D4}"/>
              </a:ext>
            </a:extLst>
          </p:cNvPr>
          <p:cNvCxnSpPr>
            <a:cxnSpLocks/>
          </p:cNvCxnSpPr>
          <p:nvPr userDrawn="1"/>
        </p:nvCxnSpPr>
        <p:spPr>
          <a:xfrm>
            <a:off x="1079500" y="3123886"/>
            <a:ext cx="3034585" cy="0"/>
          </a:xfrm>
          <a:prstGeom prst="line">
            <a:avLst/>
          </a:prstGeom>
          <a:ln w="317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Picture Placeholder 2">
            <a:extLst>
              <a:ext uri="{FF2B5EF4-FFF2-40B4-BE49-F238E27FC236}">
                <a16:creationId xmlns:a16="http://schemas.microsoft.com/office/drawing/2014/main" id="{63DD6AC7-34D2-4DCA-AEEA-3FFE241C700A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079500" y="992188"/>
            <a:ext cx="3060700" cy="1923283"/>
          </a:xfrm>
        </p:spPr>
        <p:txBody>
          <a:bodyPr/>
          <a:lstStyle>
            <a:lvl1pPr marL="0" indent="0">
              <a:buNone/>
              <a:defRPr b="0">
                <a:solidFill>
                  <a:schemeClr val="bg1"/>
                </a:solidFill>
              </a:defRPr>
            </a:lvl1pPr>
          </a:lstStyle>
          <a:p>
            <a:r>
              <a:rPr lang="en-GB"/>
              <a:t>Click icon to add picture</a:t>
            </a:r>
          </a:p>
        </p:txBody>
      </p:sp>
      <p:sp>
        <p:nvSpPr>
          <p:cNvPr id="13" name="Picture Placeholder 2">
            <a:extLst>
              <a:ext uri="{FF2B5EF4-FFF2-40B4-BE49-F238E27FC236}">
                <a16:creationId xmlns:a16="http://schemas.microsoft.com/office/drawing/2014/main" id="{DDDC7B71-8338-4886-9324-FE1079858609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5003801" y="992188"/>
            <a:ext cx="3060699" cy="1923283"/>
          </a:xfrm>
        </p:spPr>
        <p:txBody>
          <a:bodyPr/>
          <a:lstStyle>
            <a:lvl1pPr marL="0" indent="0">
              <a:buNone/>
              <a:defRPr b="0">
                <a:solidFill>
                  <a:schemeClr val="bg1"/>
                </a:solidFill>
              </a:defRPr>
            </a:lvl1pPr>
          </a:lstStyle>
          <a:p>
            <a:r>
              <a:rPr lang="en-GB"/>
              <a:t>Click icon to add picture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1F0D6B7F-4D7A-4A69-8F7D-C94B97D75491}"/>
              </a:ext>
            </a:extLst>
          </p:cNvPr>
          <p:cNvCxnSpPr>
            <a:cxnSpLocks/>
          </p:cNvCxnSpPr>
          <p:nvPr userDrawn="1"/>
        </p:nvCxnSpPr>
        <p:spPr>
          <a:xfrm>
            <a:off x="5003803" y="3123886"/>
            <a:ext cx="3060700" cy="0"/>
          </a:xfrm>
          <a:prstGeom prst="line">
            <a:avLst/>
          </a:prstGeom>
          <a:ln w="317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 Placeholder 10">
            <a:extLst>
              <a:ext uri="{FF2B5EF4-FFF2-40B4-BE49-F238E27FC236}">
                <a16:creationId xmlns:a16="http://schemas.microsoft.com/office/drawing/2014/main" id="{2E9D6D81-F605-4611-878D-235C279E4A8E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079500" y="3154366"/>
            <a:ext cx="3050407" cy="1362389"/>
          </a:xfrm>
        </p:spPr>
        <p:txBody>
          <a:bodyPr/>
          <a:lstStyle>
            <a:lvl1pPr>
              <a:spcAft>
                <a:spcPts val="600"/>
              </a:spcAft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add text</a:t>
            </a:r>
          </a:p>
        </p:txBody>
      </p:sp>
      <p:sp>
        <p:nvSpPr>
          <p:cNvPr id="16" name="Text Placeholder 10">
            <a:extLst>
              <a:ext uri="{FF2B5EF4-FFF2-40B4-BE49-F238E27FC236}">
                <a16:creationId xmlns:a16="http://schemas.microsoft.com/office/drawing/2014/main" id="{7EC6CF01-8567-4E9F-AA45-61AA44F6B90E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003802" y="3154365"/>
            <a:ext cx="3060700" cy="1362389"/>
          </a:xfrm>
        </p:spPr>
        <p:txBody>
          <a:bodyPr/>
          <a:lstStyle>
            <a:lvl1pPr>
              <a:spcAft>
                <a:spcPts val="600"/>
              </a:spcAft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add text</a:t>
            </a:r>
          </a:p>
        </p:txBody>
      </p:sp>
    </p:spTree>
    <p:extLst>
      <p:ext uri="{BB962C8B-B14F-4D97-AF65-F5344CB8AC3E}">
        <p14:creationId xmlns:p14="http://schemas.microsoft.com/office/powerpoint/2010/main" val="37934766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272">
          <p15:clr>
            <a:srgbClr val="FBAE40"/>
          </p15:clr>
        </p15:guide>
        <p15:guide id="3" orient="horz" pos="2981">
          <p15:clr>
            <a:srgbClr val="FBAE40"/>
          </p15:clr>
        </p15:guide>
        <p15:guide id="4" orient="horz" pos="259">
          <p15:clr>
            <a:srgbClr val="FBAE40"/>
          </p15:clr>
        </p15:guide>
        <p15:guide id="5" pos="5488">
          <p15:clr>
            <a:srgbClr val="FBAE40"/>
          </p15:clr>
        </p15:guide>
        <p15:guide id="6" pos="2608" userDrawn="1">
          <p15:clr>
            <a:srgbClr val="FBAE40"/>
          </p15:clr>
        </p15:guide>
        <p15:guide id="7" pos="680" userDrawn="1">
          <p15:clr>
            <a:srgbClr val="FBAE40"/>
          </p15:clr>
        </p15:guide>
        <p15:guide id="8" pos="3152" userDrawn="1">
          <p15:clr>
            <a:srgbClr val="FBAE40"/>
          </p15:clr>
        </p15:guide>
        <p15:guide id="9" pos="5080" userDrawn="1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images (Ligh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60AB5B7F-65EB-40B3-8ADF-96F4B0AC0201}"/>
              </a:ext>
            </a:extLst>
          </p:cNvPr>
          <p:cNvCxnSpPr>
            <a:cxnSpLocks/>
          </p:cNvCxnSpPr>
          <p:nvPr userDrawn="1"/>
        </p:nvCxnSpPr>
        <p:spPr>
          <a:xfrm>
            <a:off x="1079500" y="3123886"/>
            <a:ext cx="3034585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Picture Placeholder 2">
            <a:extLst>
              <a:ext uri="{FF2B5EF4-FFF2-40B4-BE49-F238E27FC236}">
                <a16:creationId xmlns:a16="http://schemas.microsoft.com/office/drawing/2014/main" id="{D68D267A-F5EA-4642-8DED-8C076DFFD0B7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079500" y="992188"/>
            <a:ext cx="3060700" cy="1923283"/>
          </a:xfrm>
        </p:spPr>
        <p:txBody>
          <a:bodyPr/>
          <a:lstStyle>
            <a:lvl1pPr marL="0" indent="0">
              <a:buNone/>
              <a:defRPr b="0">
                <a:solidFill>
                  <a:schemeClr val="tx1"/>
                </a:solidFill>
              </a:defRPr>
            </a:lvl1pPr>
          </a:lstStyle>
          <a:p>
            <a:r>
              <a:rPr lang="en-GB"/>
              <a:t>Click icon to add picture</a:t>
            </a:r>
          </a:p>
        </p:txBody>
      </p:sp>
      <p:sp>
        <p:nvSpPr>
          <p:cNvPr id="19" name="Picture Placeholder 2">
            <a:extLst>
              <a:ext uri="{FF2B5EF4-FFF2-40B4-BE49-F238E27FC236}">
                <a16:creationId xmlns:a16="http://schemas.microsoft.com/office/drawing/2014/main" id="{4ECC00A9-083C-4789-9FCC-AB8D7284A691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5003801" y="992188"/>
            <a:ext cx="3060699" cy="1923283"/>
          </a:xfrm>
        </p:spPr>
        <p:txBody>
          <a:bodyPr/>
          <a:lstStyle>
            <a:lvl1pPr marL="0" indent="0">
              <a:buNone/>
              <a:defRPr b="0">
                <a:solidFill>
                  <a:schemeClr val="tx1"/>
                </a:solidFill>
              </a:defRPr>
            </a:lvl1pPr>
          </a:lstStyle>
          <a:p>
            <a:r>
              <a:rPr lang="en-GB"/>
              <a:t>Click icon to add picture</a:t>
            </a:r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AB7EF0F4-6140-4CA6-AC02-2ADC1F1CA43D}"/>
              </a:ext>
            </a:extLst>
          </p:cNvPr>
          <p:cNvCxnSpPr>
            <a:cxnSpLocks/>
          </p:cNvCxnSpPr>
          <p:nvPr userDrawn="1"/>
        </p:nvCxnSpPr>
        <p:spPr>
          <a:xfrm>
            <a:off x="5003803" y="3123886"/>
            <a:ext cx="3060700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 Placeholder 10">
            <a:extLst>
              <a:ext uri="{FF2B5EF4-FFF2-40B4-BE49-F238E27FC236}">
                <a16:creationId xmlns:a16="http://schemas.microsoft.com/office/drawing/2014/main" id="{80CF1839-676C-46B5-A599-21AA96E532C0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079500" y="3154366"/>
            <a:ext cx="3050407" cy="1362389"/>
          </a:xfrm>
        </p:spPr>
        <p:txBody>
          <a:bodyPr/>
          <a:lstStyle>
            <a:lvl1pPr>
              <a:spcAft>
                <a:spcPts val="600"/>
              </a:spcAft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Click to add text</a:t>
            </a:r>
          </a:p>
        </p:txBody>
      </p:sp>
      <p:sp>
        <p:nvSpPr>
          <p:cNvPr id="22" name="Text Placeholder 10">
            <a:extLst>
              <a:ext uri="{FF2B5EF4-FFF2-40B4-BE49-F238E27FC236}">
                <a16:creationId xmlns:a16="http://schemas.microsoft.com/office/drawing/2014/main" id="{20A1946A-052F-4EDE-BDC4-BAB850806D61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003802" y="3154365"/>
            <a:ext cx="3060700" cy="1362389"/>
          </a:xfrm>
        </p:spPr>
        <p:txBody>
          <a:bodyPr/>
          <a:lstStyle>
            <a:lvl1pPr>
              <a:spcAft>
                <a:spcPts val="600"/>
              </a:spcAft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Click to add text</a:t>
            </a:r>
          </a:p>
        </p:txBody>
      </p:sp>
    </p:spTree>
    <p:extLst>
      <p:ext uri="{BB962C8B-B14F-4D97-AF65-F5344CB8AC3E}">
        <p14:creationId xmlns:p14="http://schemas.microsoft.com/office/powerpoint/2010/main" val="24353380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272">
          <p15:clr>
            <a:srgbClr val="FBAE40"/>
          </p15:clr>
        </p15:guide>
        <p15:guide id="3" orient="horz" pos="2981">
          <p15:clr>
            <a:srgbClr val="FBAE40"/>
          </p15:clr>
        </p15:guide>
        <p15:guide id="4" orient="horz" pos="259">
          <p15:clr>
            <a:srgbClr val="FBAE40"/>
          </p15:clr>
        </p15:guide>
        <p15:guide id="5" pos="5488">
          <p15:clr>
            <a:srgbClr val="FBAE40"/>
          </p15:clr>
        </p15:guide>
        <p15:guide id="6" pos="2608">
          <p15:clr>
            <a:srgbClr val="FBAE40"/>
          </p15:clr>
        </p15:guide>
        <p15:guide id="7" pos="680">
          <p15:clr>
            <a:srgbClr val="FBAE40"/>
          </p15:clr>
        </p15:guide>
        <p15:guide id="8" pos="3152">
          <p15:clr>
            <a:srgbClr val="FBAE40"/>
          </p15:clr>
        </p15:guide>
        <p15:guide id="9" pos="5080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images (Dark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9EC9224A-09C5-42AB-BE72-2D01A39D187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311525" y="3160713"/>
            <a:ext cx="2520950" cy="701302"/>
          </a:xfrm>
        </p:spPr>
        <p:txBody>
          <a:bodyPr/>
          <a:lstStyle>
            <a:lvl1pPr marL="216000" indent="-216000">
              <a:spcAft>
                <a:spcPts val="500"/>
              </a:spcAft>
              <a:buFontTx/>
              <a:buChar char="–"/>
              <a:defRPr sz="1800">
                <a:solidFill>
                  <a:schemeClr val="bg1"/>
                </a:solidFill>
              </a:defRPr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GB"/>
              <a:t>Click to add text</a:t>
            </a:r>
          </a:p>
        </p:txBody>
      </p:sp>
      <p:sp>
        <p:nvSpPr>
          <p:cNvPr id="22" name="Text Placeholder 11">
            <a:extLst>
              <a:ext uri="{FF2B5EF4-FFF2-40B4-BE49-F238E27FC236}">
                <a16:creationId xmlns:a16="http://schemas.microsoft.com/office/drawing/2014/main" id="{223FD6B0-E4D1-480A-8912-97C55DB2CF6B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192200" y="3160713"/>
            <a:ext cx="2520950" cy="701301"/>
          </a:xfrm>
        </p:spPr>
        <p:txBody>
          <a:bodyPr/>
          <a:lstStyle>
            <a:lvl1pPr marL="216000" indent="-216000">
              <a:spcAft>
                <a:spcPts val="500"/>
              </a:spcAft>
              <a:buFontTx/>
              <a:buChar char="–"/>
              <a:defRPr sz="1800">
                <a:solidFill>
                  <a:schemeClr val="bg1"/>
                </a:solidFill>
              </a:defRPr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GB"/>
              <a:t>Click to add text</a:t>
            </a: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522F9DB4-9D8E-427B-99DD-E998B980D507}"/>
              </a:ext>
            </a:extLst>
          </p:cNvPr>
          <p:cNvCxnSpPr>
            <a:cxnSpLocks/>
          </p:cNvCxnSpPr>
          <p:nvPr userDrawn="1"/>
        </p:nvCxnSpPr>
        <p:spPr>
          <a:xfrm>
            <a:off x="431800" y="3132603"/>
            <a:ext cx="2519363" cy="0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B42433C-D1E5-434C-A331-94DFD8E56DF1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431800" y="1254440"/>
            <a:ext cx="2519363" cy="1692000"/>
          </a:xfrm>
        </p:spPr>
        <p:txBody>
          <a:bodyPr/>
          <a:lstStyle>
            <a:lvl1pPr marL="0" indent="0">
              <a:buNone/>
              <a:defRPr b="0">
                <a:solidFill>
                  <a:schemeClr val="bg1"/>
                </a:solidFill>
              </a:defRPr>
            </a:lvl1pPr>
          </a:lstStyle>
          <a:p>
            <a:r>
              <a:rPr lang="en-GB"/>
              <a:t>Click icon to add picture</a:t>
            </a:r>
          </a:p>
        </p:txBody>
      </p:sp>
      <p:sp>
        <p:nvSpPr>
          <p:cNvPr id="8" name="Picture Placeholder 2">
            <a:extLst>
              <a:ext uri="{FF2B5EF4-FFF2-40B4-BE49-F238E27FC236}">
                <a16:creationId xmlns:a16="http://schemas.microsoft.com/office/drawing/2014/main" id="{2F6DC436-4D86-413D-BBB3-A15CE4285A13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3312000" y="1254440"/>
            <a:ext cx="2520000" cy="1692000"/>
          </a:xfrm>
        </p:spPr>
        <p:txBody>
          <a:bodyPr/>
          <a:lstStyle>
            <a:lvl1pPr marL="0" indent="0">
              <a:buNone/>
              <a:defRPr b="0">
                <a:solidFill>
                  <a:schemeClr val="bg1"/>
                </a:solidFill>
              </a:defRPr>
            </a:lvl1pPr>
          </a:lstStyle>
          <a:p>
            <a:r>
              <a:rPr lang="en-GB"/>
              <a:t>Click icon to add picture</a:t>
            </a:r>
          </a:p>
        </p:txBody>
      </p:sp>
      <p:sp>
        <p:nvSpPr>
          <p:cNvPr id="9" name="Picture Placeholder 2">
            <a:extLst>
              <a:ext uri="{FF2B5EF4-FFF2-40B4-BE49-F238E27FC236}">
                <a16:creationId xmlns:a16="http://schemas.microsoft.com/office/drawing/2014/main" id="{5337A4C9-22E2-49AC-B029-CC29936ED356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6192200" y="1254442"/>
            <a:ext cx="2520000" cy="1692000"/>
          </a:xfrm>
        </p:spPr>
        <p:txBody>
          <a:bodyPr/>
          <a:lstStyle>
            <a:lvl1pPr marL="0" indent="0">
              <a:buNone/>
              <a:defRPr b="0">
                <a:solidFill>
                  <a:schemeClr val="bg1"/>
                </a:solidFill>
              </a:defRPr>
            </a:lvl1pPr>
          </a:lstStyle>
          <a:p>
            <a:r>
              <a:rPr lang="en-GB"/>
              <a:t>Click icon to add picture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C514B48A-5D76-4651-AC28-8612610BAC93}"/>
              </a:ext>
            </a:extLst>
          </p:cNvPr>
          <p:cNvCxnSpPr>
            <a:cxnSpLocks/>
          </p:cNvCxnSpPr>
          <p:nvPr userDrawn="1"/>
        </p:nvCxnSpPr>
        <p:spPr>
          <a:xfrm>
            <a:off x="3312000" y="3124983"/>
            <a:ext cx="2520000" cy="0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89A2A627-4CB8-4EF2-85D8-B14D75F9C353}"/>
              </a:ext>
            </a:extLst>
          </p:cNvPr>
          <p:cNvCxnSpPr>
            <a:cxnSpLocks/>
          </p:cNvCxnSpPr>
          <p:nvPr userDrawn="1"/>
        </p:nvCxnSpPr>
        <p:spPr>
          <a:xfrm>
            <a:off x="6192200" y="3124983"/>
            <a:ext cx="2520000" cy="0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8B5972E1-EF4A-4234-99B1-AF32BAA9EA9D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30850" y="3161758"/>
            <a:ext cx="2519363" cy="700256"/>
          </a:xfrm>
        </p:spPr>
        <p:txBody>
          <a:bodyPr/>
          <a:lstStyle>
            <a:lvl1pPr marL="216000" indent="-216000">
              <a:spcAft>
                <a:spcPts val="600"/>
              </a:spcAft>
              <a:defRPr sz="1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add text</a:t>
            </a:r>
          </a:p>
        </p:txBody>
      </p:sp>
    </p:spTree>
    <p:extLst>
      <p:ext uri="{BB962C8B-B14F-4D97-AF65-F5344CB8AC3E}">
        <p14:creationId xmlns:p14="http://schemas.microsoft.com/office/powerpoint/2010/main" val="301593543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272">
          <p15:clr>
            <a:srgbClr val="FBAE40"/>
          </p15:clr>
        </p15:guide>
        <p15:guide id="3" orient="horz" pos="2981">
          <p15:clr>
            <a:srgbClr val="FBAE40"/>
          </p15:clr>
        </p15:guide>
        <p15:guide id="4" orient="horz" pos="259">
          <p15:clr>
            <a:srgbClr val="FBAE40"/>
          </p15:clr>
        </p15:guide>
        <p15:guide id="5" pos="5488">
          <p15:clr>
            <a:srgbClr val="FBAE40"/>
          </p15:clr>
        </p15:guide>
        <p15:guide id="6" pos="1859" userDrawn="1">
          <p15:clr>
            <a:srgbClr val="FBAE40"/>
          </p15:clr>
        </p15:guide>
        <p15:guide id="8" pos="3674" userDrawn="1">
          <p15:clr>
            <a:srgbClr val="FBAE40"/>
          </p15:clr>
        </p15:guide>
        <p15:guide id="9" pos="3901" userDrawn="1">
          <p15:clr>
            <a:srgbClr val="FBAE40"/>
          </p15:clr>
        </p15:guide>
        <p15:guide id="10" pos="2086" userDrawn="1">
          <p15:clr>
            <a:srgbClr val="FBAE40"/>
          </p15:clr>
        </p15:guide>
      </p15:sldGuideLst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images (Ligh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ext Placeholder 11">
            <a:extLst>
              <a:ext uri="{FF2B5EF4-FFF2-40B4-BE49-F238E27FC236}">
                <a16:creationId xmlns:a16="http://schemas.microsoft.com/office/drawing/2014/main" id="{C9863077-8CC3-4BBF-B430-3855EC0D669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311525" y="3160713"/>
            <a:ext cx="2520950" cy="701302"/>
          </a:xfrm>
        </p:spPr>
        <p:txBody>
          <a:bodyPr/>
          <a:lstStyle>
            <a:lvl1pPr marL="288000" indent="-288000">
              <a:spcAft>
                <a:spcPts val="500"/>
              </a:spcAft>
              <a:buFontTx/>
              <a:buChar char="–"/>
              <a:defRPr sz="1800">
                <a:solidFill>
                  <a:schemeClr val="tx1"/>
                </a:solidFill>
              </a:defRPr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GB"/>
              <a:t>Click to add text</a:t>
            </a:r>
          </a:p>
        </p:txBody>
      </p:sp>
      <p:sp>
        <p:nvSpPr>
          <p:cNvPr id="24" name="Text Placeholder 11">
            <a:extLst>
              <a:ext uri="{FF2B5EF4-FFF2-40B4-BE49-F238E27FC236}">
                <a16:creationId xmlns:a16="http://schemas.microsoft.com/office/drawing/2014/main" id="{DA455E2B-2D9B-44D5-AF1B-E5C2833F6E58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192200" y="3160713"/>
            <a:ext cx="2520950" cy="701301"/>
          </a:xfrm>
        </p:spPr>
        <p:txBody>
          <a:bodyPr/>
          <a:lstStyle>
            <a:lvl1pPr marL="288000" indent="-288000">
              <a:spcAft>
                <a:spcPts val="500"/>
              </a:spcAft>
              <a:buFontTx/>
              <a:buChar char="–"/>
              <a:defRPr sz="1800">
                <a:solidFill>
                  <a:schemeClr val="tx1"/>
                </a:solidFill>
              </a:defRPr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GB"/>
              <a:t>Click to add text</a:t>
            </a:r>
          </a:p>
        </p:txBody>
      </p:sp>
      <p:sp>
        <p:nvSpPr>
          <p:cNvPr id="25" name="Title 7">
            <a:extLst>
              <a:ext uri="{FF2B5EF4-FFF2-40B4-BE49-F238E27FC236}">
                <a16:creationId xmlns:a16="http://schemas.microsoft.com/office/drawing/2014/main" id="{40A893CA-5C26-4EC6-BAD0-71AE6485889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1800" y="3160713"/>
            <a:ext cx="2520000" cy="701304"/>
          </a:xfrm>
        </p:spPr>
        <p:txBody>
          <a:bodyPr/>
          <a:lstStyle>
            <a:lvl1pPr marL="288000" indent="-288000">
              <a:lnSpc>
                <a:spcPct val="100000"/>
              </a:lnSpc>
              <a:spcAft>
                <a:spcPts val="500"/>
              </a:spcAft>
              <a:buFontTx/>
              <a:buChar char="–"/>
              <a:defRPr sz="1800" b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add text</a:t>
            </a:r>
            <a:endParaRPr lang="en-GB"/>
          </a:p>
        </p:txBody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2471527B-53ED-44E4-B84A-A9BF95EDB671}"/>
              </a:ext>
            </a:extLst>
          </p:cNvPr>
          <p:cNvCxnSpPr>
            <a:cxnSpLocks/>
          </p:cNvCxnSpPr>
          <p:nvPr userDrawn="1"/>
        </p:nvCxnSpPr>
        <p:spPr>
          <a:xfrm>
            <a:off x="431800" y="3132603"/>
            <a:ext cx="25200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Picture Placeholder 2">
            <a:extLst>
              <a:ext uri="{FF2B5EF4-FFF2-40B4-BE49-F238E27FC236}">
                <a16:creationId xmlns:a16="http://schemas.microsoft.com/office/drawing/2014/main" id="{BB69E7F7-A753-4EE6-A6F6-2E1E77308480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431800" y="1254440"/>
            <a:ext cx="2520000" cy="1692000"/>
          </a:xfrm>
        </p:spPr>
        <p:txBody>
          <a:bodyPr/>
          <a:lstStyle>
            <a:lvl1pPr marL="0" indent="0">
              <a:buNone/>
              <a:defRPr b="0">
                <a:solidFill>
                  <a:schemeClr val="tx1"/>
                </a:solidFill>
              </a:defRPr>
            </a:lvl1pPr>
          </a:lstStyle>
          <a:p>
            <a:r>
              <a:rPr lang="en-GB"/>
              <a:t>Click icon to add picture</a:t>
            </a:r>
          </a:p>
        </p:txBody>
      </p:sp>
      <p:sp>
        <p:nvSpPr>
          <p:cNvPr id="28" name="Picture Placeholder 2">
            <a:extLst>
              <a:ext uri="{FF2B5EF4-FFF2-40B4-BE49-F238E27FC236}">
                <a16:creationId xmlns:a16="http://schemas.microsoft.com/office/drawing/2014/main" id="{C756934B-E4E0-4141-9A7B-4932B5A304A4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3312000" y="1254440"/>
            <a:ext cx="2520000" cy="1692000"/>
          </a:xfrm>
        </p:spPr>
        <p:txBody>
          <a:bodyPr/>
          <a:lstStyle>
            <a:lvl1pPr marL="0" indent="0">
              <a:buNone/>
              <a:defRPr b="0">
                <a:solidFill>
                  <a:schemeClr val="tx1"/>
                </a:solidFill>
              </a:defRPr>
            </a:lvl1pPr>
          </a:lstStyle>
          <a:p>
            <a:r>
              <a:rPr lang="en-GB"/>
              <a:t>Click icon to add picture</a:t>
            </a:r>
          </a:p>
        </p:txBody>
      </p:sp>
      <p:sp>
        <p:nvSpPr>
          <p:cNvPr id="29" name="Picture Placeholder 2">
            <a:extLst>
              <a:ext uri="{FF2B5EF4-FFF2-40B4-BE49-F238E27FC236}">
                <a16:creationId xmlns:a16="http://schemas.microsoft.com/office/drawing/2014/main" id="{9E943CD3-34B8-45E5-AFBD-CA8813D4BE61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6192200" y="1254442"/>
            <a:ext cx="2520000" cy="1692000"/>
          </a:xfrm>
        </p:spPr>
        <p:txBody>
          <a:bodyPr/>
          <a:lstStyle>
            <a:lvl1pPr marL="0" indent="0">
              <a:buNone/>
              <a:defRPr b="0">
                <a:solidFill>
                  <a:schemeClr val="tx1"/>
                </a:solidFill>
              </a:defRPr>
            </a:lvl1pPr>
          </a:lstStyle>
          <a:p>
            <a:r>
              <a:rPr lang="en-GB"/>
              <a:t>Click icon to add picture</a:t>
            </a:r>
          </a:p>
        </p:txBody>
      </p: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8356D04E-96CE-42C6-8797-23AC35DCD5B2}"/>
              </a:ext>
            </a:extLst>
          </p:cNvPr>
          <p:cNvCxnSpPr>
            <a:cxnSpLocks/>
          </p:cNvCxnSpPr>
          <p:nvPr userDrawn="1"/>
        </p:nvCxnSpPr>
        <p:spPr>
          <a:xfrm>
            <a:off x="3312000" y="3124983"/>
            <a:ext cx="25200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AF5CABF2-DF5C-477C-A26C-AC42B4516332}"/>
              </a:ext>
            </a:extLst>
          </p:cNvPr>
          <p:cNvCxnSpPr>
            <a:cxnSpLocks/>
          </p:cNvCxnSpPr>
          <p:nvPr userDrawn="1"/>
        </p:nvCxnSpPr>
        <p:spPr>
          <a:xfrm>
            <a:off x="6192200" y="3124983"/>
            <a:ext cx="25200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5958900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272">
          <p15:clr>
            <a:srgbClr val="FBAE40"/>
          </p15:clr>
        </p15:guide>
        <p15:guide id="3" orient="horz" pos="2981">
          <p15:clr>
            <a:srgbClr val="FBAE40"/>
          </p15:clr>
        </p15:guide>
        <p15:guide id="4" orient="horz" pos="259">
          <p15:clr>
            <a:srgbClr val="FBAE40"/>
          </p15:clr>
        </p15:guide>
        <p15:guide id="5" pos="5488">
          <p15:clr>
            <a:srgbClr val="FBAE40"/>
          </p15:clr>
        </p15:guide>
        <p15:guide id="6" pos="1859" userDrawn="1">
          <p15:clr>
            <a:srgbClr val="FBAE40"/>
          </p15:clr>
        </p15:guide>
        <p15:guide id="7" pos="2086" userDrawn="1">
          <p15:clr>
            <a:srgbClr val="FBAE40"/>
          </p15:clr>
        </p15:guide>
        <p15:guide id="8" pos="3674" userDrawn="1">
          <p15:clr>
            <a:srgbClr val="FBAE40"/>
          </p15:clr>
        </p15:guide>
        <p15:guide id="9" pos="3901" userDrawn="1">
          <p15:clr>
            <a:srgbClr val="FBAE40"/>
          </p15:clr>
        </p15:guide>
      </p15:sldGuideLst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boxes (Dark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9B5299B8-75C7-4CEB-9D2A-D2DB0A44F4D4}"/>
              </a:ext>
            </a:extLst>
          </p:cNvPr>
          <p:cNvCxnSpPr>
            <a:cxnSpLocks/>
          </p:cNvCxnSpPr>
          <p:nvPr userDrawn="1"/>
        </p:nvCxnSpPr>
        <p:spPr>
          <a:xfrm>
            <a:off x="1079498" y="1606370"/>
            <a:ext cx="3034585" cy="0"/>
          </a:xfrm>
          <a:prstGeom prst="line">
            <a:avLst/>
          </a:prstGeom>
          <a:ln w="317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1F0D6B7F-4D7A-4A69-8F7D-C94B97D75491}"/>
              </a:ext>
            </a:extLst>
          </p:cNvPr>
          <p:cNvCxnSpPr>
            <a:cxnSpLocks/>
          </p:cNvCxnSpPr>
          <p:nvPr userDrawn="1"/>
        </p:nvCxnSpPr>
        <p:spPr>
          <a:xfrm>
            <a:off x="5003801" y="1606370"/>
            <a:ext cx="3060700" cy="0"/>
          </a:xfrm>
          <a:prstGeom prst="line">
            <a:avLst/>
          </a:prstGeom>
          <a:ln w="317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 Placeholder 10">
            <a:extLst>
              <a:ext uri="{FF2B5EF4-FFF2-40B4-BE49-F238E27FC236}">
                <a16:creationId xmlns:a16="http://schemas.microsoft.com/office/drawing/2014/main" id="{2E9D6D81-F605-4611-878D-235C279E4A8E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079498" y="1636850"/>
            <a:ext cx="3050407" cy="1362389"/>
          </a:xfrm>
        </p:spPr>
        <p:txBody>
          <a:bodyPr/>
          <a:lstStyle>
            <a:lvl1pPr>
              <a:spcAft>
                <a:spcPts val="600"/>
              </a:spcAft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add text</a:t>
            </a:r>
          </a:p>
        </p:txBody>
      </p:sp>
      <p:sp>
        <p:nvSpPr>
          <p:cNvPr id="16" name="Text Placeholder 10">
            <a:extLst>
              <a:ext uri="{FF2B5EF4-FFF2-40B4-BE49-F238E27FC236}">
                <a16:creationId xmlns:a16="http://schemas.microsoft.com/office/drawing/2014/main" id="{7EC6CF01-8567-4E9F-AA45-61AA44F6B90E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003800" y="1636849"/>
            <a:ext cx="3060700" cy="1362389"/>
          </a:xfrm>
        </p:spPr>
        <p:txBody>
          <a:bodyPr/>
          <a:lstStyle>
            <a:lvl1pPr>
              <a:spcAft>
                <a:spcPts val="600"/>
              </a:spcAft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add text</a:t>
            </a:r>
          </a:p>
        </p:txBody>
      </p:sp>
    </p:spTree>
    <p:extLst>
      <p:ext uri="{BB962C8B-B14F-4D97-AF65-F5344CB8AC3E}">
        <p14:creationId xmlns:p14="http://schemas.microsoft.com/office/powerpoint/2010/main" val="62797322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272">
          <p15:clr>
            <a:srgbClr val="FBAE40"/>
          </p15:clr>
        </p15:guide>
        <p15:guide id="3" orient="horz" pos="2981">
          <p15:clr>
            <a:srgbClr val="FBAE40"/>
          </p15:clr>
        </p15:guide>
        <p15:guide id="4" orient="horz" pos="259">
          <p15:clr>
            <a:srgbClr val="FBAE40"/>
          </p15:clr>
        </p15:guide>
        <p15:guide id="5" pos="5488">
          <p15:clr>
            <a:srgbClr val="FBAE40"/>
          </p15:clr>
        </p15:guide>
        <p15:guide id="6" pos="2608">
          <p15:clr>
            <a:srgbClr val="FBAE40"/>
          </p15:clr>
        </p15:guide>
        <p15:guide id="7" pos="680">
          <p15:clr>
            <a:srgbClr val="FBAE40"/>
          </p15:clr>
        </p15:guide>
        <p15:guide id="8" pos="3152">
          <p15:clr>
            <a:srgbClr val="FBAE40"/>
          </p15:clr>
        </p15:guide>
        <p15:guide id="9" pos="508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p slide (Ligh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7">
            <a:extLst>
              <a:ext uri="{FF2B5EF4-FFF2-40B4-BE49-F238E27FC236}">
                <a16:creationId xmlns:a16="http://schemas.microsoft.com/office/drawing/2014/main" id="{F4CF05EA-F898-4007-AD46-0661D2E50EA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1800" y="2184922"/>
            <a:ext cx="4353560" cy="571512"/>
          </a:xfrm>
        </p:spPr>
        <p:txBody>
          <a:bodyPr/>
          <a:lstStyle>
            <a:lvl1pPr>
              <a:lnSpc>
                <a:spcPct val="100000"/>
              </a:lnSpc>
              <a:defRPr sz="3400" b="1">
                <a:solidFill>
                  <a:schemeClr val="tx1"/>
                </a:solidFill>
              </a:defRPr>
            </a:lvl1pPr>
          </a:lstStyle>
          <a:p>
            <a:r>
              <a:rPr lang="en-US" err="1"/>
              <a:t>Slidedeck</a:t>
            </a:r>
            <a:r>
              <a:rPr lang="en-US"/>
              <a:t> title</a:t>
            </a:r>
            <a:endParaRPr lang="en-GB"/>
          </a:p>
        </p:txBody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8CBD8555-5574-479C-8AEF-5074012734A9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5651872" y="0"/>
            <a:ext cx="3493714" cy="4573587"/>
          </a:xfrm>
          <a:custGeom>
            <a:avLst/>
            <a:gdLst>
              <a:gd name="connsiteX0" fmla="*/ 0 w 3816350"/>
              <a:gd name="connsiteY0" fmla="*/ 0 h 3240087"/>
              <a:gd name="connsiteX1" fmla="*/ 3816350 w 3816350"/>
              <a:gd name="connsiteY1" fmla="*/ 0 h 3240087"/>
              <a:gd name="connsiteX2" fmla="*/ 3816350 w 3816350"/>
              <a:gd name="connsiteY2" fmla="*/ 3240087 h 3240087"/>
              <a:gd name="connsiteX3" fmla="*/ 0 w 3816350"/>
              <a:gd name="connsiteY3" fmla="*/ 3240087 h 3240087"/>
              <a:gd name="connsiteX4" fmla="*/ 0 w 3816350"/>
              <a:gd name="connsiteY4" fmla="*/ 0 h 3240087"/>
              <a:gd name="connsiteX0" fmla="*/ 685800 w 3816350"/>
              <a:gd name="connsiteY0" fmla="*/ 0 h 3240087"/>
              <a:gd name="connsiteX1" fmla="*/ 3816350 w 3816350"/>
              <a:gd name="connsiteY1" fmla="*/ 0 h 3240087"/>
              <a:gd name="connsiteX2" fmla="*/ 3816350 w 3816350"/>
              <a:gd name="connsiteY2" fmla="*/ 3240087 h 3240087"/>
              <a:gd name="connsiteX3" fmla="*/ 0 w 3816350"/>
              <a:gd name="connsiteY3" fmla="*/ 3240087 h 3240087"/>
              <a:gd name="connsiteX4" fmla="*/ 685800 w 3816350"/>
              <a:gd name="connsiteY4" fmla="*/ 0 h 3240087"/>
              <a:gd name="connsiteX0" fmla="*/ 1892300 w 3816350"/>
              <a:gd name="connsiteY0" fmla="*/ 0 h 3240087"/>
              <a:gd name="connsiteX1" fmla="*/ 3816350 w 3816350"/>
              <a:gd name="connsiteY1" fmla="*/ 0 h 3240087"/>
              <a:gd name="connsiteX2" fmla="*/ 3816350 w 3816350"/>
              <a:gd name="connsiteY2" fmla="*/ 3240087 h 3240087"/>
              <a:gd name="connsiteX3" fmla="*/ 0 w 3816350"/>
              <a:gd name="connsiteY3" fmla="*/ 3240087 h 3240087"/>
              <a:gd name="connsiteX4" fmla="*/ 1892300 w 3816350"/>
              <a:gd name="connsiteY4" fmla="*/ 0 h 3240087"/>
              <a:gd name="connsiteX0" fmla="*/ 1206500 w 3130550"/>
              <a:gd name="connsiteY0" fmla="*/ 0 h 3240087"/>
              <a:gd name="connsiteX1" fmla="*/ 3130550 w 3130550"/>
              <a:gd name="connsiteY1" fmla="*/ 0 h 3240087"/>
              <a:gd name="connsiteX2" fmla="*/ 3130550 w 3130550"/>
              <a:gd name="connsiteY2" fmla="*/ 3240087 h 3240087"/>
              <a:gd name="connsiteX3" fmla="*/ 0 w 3130550"/>
              <a:gd name="connsiteY3" fmla="*/ 1754187 h 3240087"/>
              <a:gd name="connsiteX4" fmla="*/ 1206500 w 3130550"/>
              <a:gd name="connsiteY4" fmla="*/ 0 h 3240087"/>
              <a:gd name="connsiteX0" fmla="*/ 1822450 w 3746500"/>
              <a:gd name="connsiteY0" fmla="*/ 0 h 3240087"/>
              <a:gd name="connsiteX1" fmla="*/ 3746500 w 3746500"/>
              <a:gd name="connsiteY1" fmla="*/ 0 h 3240087"/>
              <a:gd name="connsiteX2" fmla="*/ 3746500 w 3746500"/>
              <a:gd name="connsiteY2" fmla="*/ 3240087 h 3240087"/>
              <a:gd name="connsiteX3" fmla="*/ 0 w 3746500"/>
              <a:gd name="connsiteY3" fmla="*/ 2154237 h 3240087"/>
              <a:gd name="connsiteX4" fmla="*/ 1822450 w 3746500"/>
              <a:gd name="connsiteY4" fmla="*/ 0 h 3240087"/>
              <a:gd name="connsiteX0" fmla="*/ 1822450 w 3752850"/>
              <a:gd name="connsiteY0" fmla="*/ 0 h 4097337"/>
              <a:gd name="connsiteX1" fmla="*/ 3746500 w 3752850"/>
              <a:gd name="connsiteY1" fmla="*/ 0 h 4097337"/>
              <a:gd name="connsiteX2" fmla="*/ 3752850 w 3752850"/>
              <a:gd name="connsiteY2" fmla="*/ 4097337 h 4097337"/>
              <a:gd name="connsiteX3" fmla="*/ 0 w 3752850"/>
              <a:gd name="connsiteY3" fmla="*/ 2154237 h 4097337"/>
              <a:gd name="connsiteX4" fmla="*/ 1822450 w 3752850"/>
              <a:gd name="connsiteY4" fmla="*/ 0 h 4097337"/>
              <a:gd name="connsiteX0" fmla="*/ 1682750 w 3613150"/>
              <a:gd name="connsiteY0" fmla="*/ 0 h 4097337"/>
              <a:gd name="connsiteX1" fmla="*/ 3606800 w 3613150"/>
              <a:gd name="connsiteY1" fmla="*/ 0 h 4097337"/>
              <a:gd name="connsiteX2" fmla="*/ 3613150 w 3613150"/>
              <a:gd name="connsiteY2" fmla="*/ 4097337 h 4097337"/>
              <a:gd name="connsiteX3" fmla="*/ 0 w 3613150"/>
              <a:gd name="connsiteY3" fmla="*/ 2014537 h 4097337"/>
              <a:gd name="connsiteX4" fmla="*/ 1682750 w 3613150"/>
              <a:gd name="connsiteY4" fmla="*/ 0 h 4097337"/>
              <a:gd name="connsiteX0" fmla="*/ 1682750 w 3613150"/>
              <a:gd name="connsiteY0" fmla="*/ 0 h 4573587"/>
              <a:gd name="connsiteX1" fmla="*/ 3606800 w 3613150"/>
              <a:gd name="connsiteY1" fmla="*/ 0 h 4573587"/>
              <a:gd name="connsiteX2" fmla="*/ 3613150 w 3613150"/>
              <a:gd name="connsiteY2" fmla="*/ 4573587 h 4573587"/>
              <a:gd name="connsiteX3" fmla="*/ 0 w 3613150"/>
              <a:gd name="connsiteY3" fmla="*/ 2014537 h 4573587"/>
              <a:gd name="connsiteX4" fmla="*/ 1682750 w 3613150"/>
              <a:gd name="connsiteY4" fmla="*/ 0 h 4573587"/>
              <a:gd name="connsiteX0" fmla="*/ 1682750 w 3610769"/>
              <a:gd name="connsiteY0" fmla="*/ 0 h 4573587"/>
              <a:gd name="connsiteX1" fmla="*/ 3606800 w 3610769"/>
              <a:gd name="connsiteY1" fmla="*/ 0 h 4573587"/>
              <a:gd name="connsiteX2" fmla="*/ 3610769 w 3610769"/>
              <a:gd name="connsiteY2" fmla="*/ 4573587 h 4573587"/>
              <a:gd name="connsiteX3" fmla="*/ 0 w 3610769"/>
              <a:gd name="connsiteY3" fmla="*/ 2014537 h 4573587"/>
              <a:gd name="connsiteX4" fmla="*/ 1682750 w 3610769"/>
              <a:gd name="connsiteY4" fmla="*/ 0 h 4573587"/>
              <a:gd name="connsiteX0" fmla="*/ 1682750 w 3607332"/>
              <a:gd name="connsiteY0" fmla="*/ 0 h 4573587"/>
              <a:gd name="connsiteX1" fmla="*/ 3606800 w 3607332"/>
              <a:gd name="connsiteY1" fmla="*/ 0 h 4573587"/>
              <a:gd name="connsiteX2" fmla="*/ 3606007 w 3607332"/>
              <a:gd name="connsiteY2" fmla="*/ 4573587 h 4573587"/>
              <a:gd name="connsiteX3" fmla="*/ 0 w 3607332"/>
              <a:gd name="connsiteY3" fmla="*/ 2014537 h 4573587"/>
              <a:gd name="connsiteX4" fmla="*/ 1682750 w 3607332"/>
              <a:gd name="connsiteY4" fmla="*/ 0 h 4573587"/>
              <a:gd name="connsiteX0" fmla="*/ 1682750 w 3608388"/>
              <a:gd name="connsiteY0" fmla="*/ 0 h 4573587"/>
              <a:gd name="connsiteX1" fmla="*/ 3606800 w 3608388"/>
              <a:gd name="connsiteY1" fmla="*/ 0 h 4573587"/>
              <a:gd name="connsiteX2" fmla="*/ 3608388 w 3608388"/>
              <a:gd name="connsiteY2" fmla="*/ 4573587 h 4573587"/>
              <a:gd name="connsiteX3" fmla="*/ 0 w 3608388"/>
              <a:gd name="connsiteY3" fmla="*/ 2014537 h 4573587"/>
              <a:gd name="connsiteX4" fmla="*/ 1682750 w 3608388"/>
              <a:gd name="connsiteY4" fmla="*/ 0 h 45735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608388" h="4573587">
                <a:moveTo>
                  <a:pt x="1682750" y="0"/>
                </a:moveTo>
                <a:lnTo>
                  <a:pt x="3606800" y="0"/>
                </a:lnTo>
                <a:cubicBezTo>
                  <a:pt x="3608917" y="1365779"/>
                  <a:pt x="3606271" y="3207808"/>
                  <a:pt x="3608388" y="4573587"/>
                </a:cubicBezTo>
                <a:lnTo>
                  <a:pt x="0" y="2014537"/>
                </a:lnTo>
                <a:lnTo>
                  <a:pt x="1682750" y="0"/>
                </a:lnTo>
                <a:close/>
              </a:path>
            </a:pathLst>
          </a:custGeom>
        </p:spPr>
        <p:txBody>
          <a:bodyPr/>
          <a:lstStyle>
            <a:lvl1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lvl1pPr>
            <a:lvl3pPr marL="180975" indent="0">
              <a:buNone/>
              <a:defRPr/>
            </a:lvl3pPr>
            <a:lvl4pPr marL="612775" indent="0">
              <a:buNone/>
              <a:defRPr/>
            </a:lvl4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GB"/>
              <a:t>Click icon to insert picture. Don’t change slide background colour on this layout</a:t>
            </a: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522F9DB4-9D8E-427B-99DD-E998B980D507}"/>
              </a:ext>
            </a:extLst>
          </p:cNvPr>
          <p:cNvCxnSpPr>
            <a:cxnSpLocks/>
          </p:cNvCxnSpPr>
          <p:nvPr userDrawn="1"/>
        </p:nvCxnSpPr>
        <p:spPr>
          <a:xfrm>
            <a:off x="431800" y="2184922"/>
            <a:ext cx="435356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" name="Picture 19">
            <a:extLst>
              <a:ext uri="{FF2B5EF4-FFF2-40B4-BE49-F238E27FC236}">
                <a16:creationId xmlns:a16="http://schemas.microsoft.com/office/drawing/2014/main" id="{C3458B68-B602-4B1E-8CDB-6CDDA653013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800" y="416704"/>
            <a:ext cx="2174240" cy="953238"/>
          </a:xfrm>
          <a:prstGeom prst="rect">
            <a:avLst/>
          </a:prstGeom>
        </p:spPr>
      </p:pic>
      <p:sp>
        <p:nvSpPr>
          <p:cNvPr id="27" name="Text Placeholder 25">
            <a:extLst>
              <a:ext uri="{FF2B5EF4-FFF2-40B4-BE49-F238E27FC236}">
                <a16:creationId xmlns:a16="http://schemas.microsoft.com/office/drawing/2014/main" id="{E7E58FB9-FEF2-4FAA-AB76-18AB01605D1B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31800" y="3720363"/>
            <a:ext cx="4353560" cy="454025"/>
          </a:xfrm>
        </p:spPr>
        <p:txBody>
          <a:bodyPr/>
          <a:lstStyle>
            <a:lvl1pPr marL="0" indent="0">
              <a:buNone/>
              <a:defRPr sz="2800" b="0"/>
            </a:lvl1pPr>
          </a:lstStyle>
          <a:p>
            <a:pPr lvl="0"/>
            <a:r>
              <a:rPr lang="en-US"/>
              <a:t>Presenter name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038573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272">
          <p15:clr>
            <a:srgbClr val="FBAE40"/>
          </p15:clr>
        </p15:guide>
        <p15:guide id="3" orient="horz" pos="2981">
          <p15:clr>
            <a:srgbClr val="FBAE40"/>
          </p15:clr>
        </p15:guide>
        <p15:guide id="4" orient="horz" pos="259">
          <p15:clr>
            <a:srgbClr val="FBAE40"/>
          </p15:clr>
        </p15:guide>
        <p15:guide id="5" pos="5488">
          <p15:clr>
            <a:srgbClr val="FBAE40"/>
          </p15:clr>
        </p15:guide>
        <p15:guide id="6" pos="3016">
          <p15:clr>
            <a:srgbClr val="FBAE40"/>
          </p15:clr>
        </p15:guide>
      </p15:sldGuideLst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boxes (Ligh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E64C0798-3A00-4D85-AA21-D37CEDB1FA2D}"/>
              </a:ext>
            </a:extLst>
          </p:cNvPr>
          <p:cNvCxnSpPr>
            <a:cxnSpLocks/>
          </p:cNvCxnSpPr>
          <p:nvPr userDrawn="1"/>
        </p:nvCxnSpPr>
        <p:spPr>
          <a:xfrm>
            <a:off x="1079498" y="1606370"/>
            <a:ext cx="3034585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46CB00C7-989B-45C7-AA4C-E065DBEAFA1C}"/>
              </a:ext>
            </a:extLst>
          </p:cNvPr>
          <p:cNvCxnSpPr>
            <a:cxnSpLocks/>
          </p:cNvCxnSpPr>
          <p:nvPr userDrawn="1"/>
        </p:nvCxnSpPr>
        <p:spPr>
          <a:xfrm>
            <a:off x="5003801" y="1606370"/>
            <a:ext cx="3060700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 Placeholder 10">
            <a:extLst>
              <a:ext uri="{FF2B5EF4-FFF2-40B4-BE49-F238E27FC236}">
                <a16:creationId xmlns:a16="http://schemas.microsoft.com/office/drawing/2014/main" id="{48DA490F-DDDB-45E4-BA8E-6EAC2B08F3E3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079498" y="1636850"/>
            <a:ext cx="3050407" cy="1362389"/>
          </a:xfrm>
        </p:spPr>
        <p:txBody>
          <a:bodyPr/>
          <a:lstStyle>
            <a:lvl1pPr>
              <a:spcAft>
                <a:spcPts val="600"/>
              </a:spcAft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Click to add text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8598B511-DCBF-4838-9F07-F0BAEBE4EA8C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003800" y="1636849"/>
            <a:ext cx="3060700" cy="1362389"/>
          </a:xfrm>
        </p:spPr>
        <p:txBody>
          <a:bodyPr/>
          <a:lstStyle>
            <a:lvl1pPr>
              <a:spcAft>
                <a:spcPts val="600"/>
              </a:spcAft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Click to add text</a:t>
            </a:r>
          </a:p>
        </p:txBody>
      </p:sp>
    </p:spTree>
    <p:extLst>
      <p:ext uri="{BB962C8B-B14F-4D97-AF65-F5344CB8AC3E}">
        <p14:creationId xmlns:p14="http://schemas.microsoft.com/office/powerpoint/2010/main" val="10033615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272">
          <p15:clr>
            <a:srgbClr val="FBAE40"/>
          </p15:clr>
        </p15:guide>
        <p15:guide id="3" orient="horz" pos="2981">
          <p15:clr>
            <a:srgbClr val="FBAE40"/>
          </p15:clr>
        </p15:guide>
        <p15:guide id="4" orient="horz" pos="259">
          <p15:clr>
            <a:srgbClr val="FBAE40"/>
          </p15:clr>
        </p15:guide>
        <p15:guide id="5" pos="5488">
          <p15:clr>
            <a:srgbClr val="FBAE40"/>
          </p15:clr>
        </p15:guide>
        <p15:guide id="6" pos="2608">
          <p15:clr>
            <a:srgbClr val="FBAE40"/>
          </p15:clr>
        </p15:guide>
        <p15:guide id="7" pos="680">
          <p15:clr>
            <a:srgbClr val="FBAE40"/>
          </p15:clr>
        </p15:guide>
        <p15:guide id="8" pos="3152">
          <p15:clr>
            <a:srgbClr val="FBAE40"/>
          </p15:clr>
        </p15:guide>
        <p15:guide id="9" pos="5080">
          <p15:clr>
            <a:srgbClr val="FBAE40"/>
          </p15:clr>
        </p15:guide>
      </p15:sldGuideLst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boxes (Dark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9EC9224A-09C5-42AB-BE72-2D01A39D187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310575" y="1539436"/>
            <a:ext cx="2520950" cy="701302"/>
          </a:xfrm>
        </p:spPr>
        <p:txBody>
          <a:bodyPr/>
          <a:lstStyle>
            <a:lvl1pPr marL="216000" indent="-216000">
              <a:spcAft>
                <a:spcPts val="500"/>
              </a:spcAft>
              <a:buFontTx/>
              <a:buChar char="–"/>
              <a:defRPr sz="1800">
                <a:solidFill>
                  <a:schemeClr val="bg1"/>
                </a:solidFill>
              </a:defRPr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GB"/>
              <a:t>Click to add text</a:t>
            </a:r>
          </a:p>
        </p:txBody>
      </p:sp>
      <p:sp>
        <p:nvSpPr>
          <p:cNvPr id="22" name="Text Placeholder 11">
            <a:extLst>
              <a:ext uri="{FF2B5EF4-FFF2-40B4-BE49-F238E27FC236}">
                <a16:creationId xmlns:a16="http://schemas.microsoft.com/office/drawing/2014/main" id="{223FD6B0-E4D1-480A-8912-97C55DB2CF6B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191250" y="1539436"/>
            <a:ext cx="2520950" cy="701301"/>
          </a:xfrm>
        </p:spPr>
        <p:txBody>
          <a:bodyPr/>
          <a:lstStyle>
            <a:lvl1pPr marL="216000" indent="-216000">
              <a:spcAft>
                <a:spcPts val="500"/>
              </a:spcAft>
              <a:buFontTx/>
              <a:buChar char="–"/>
              <a:defRPr sz="1800">
                <a:solidFill>
                  <a:schemeClr val="bg1"/>
                </a:solidFill>
              </a:defRPr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GB"/>
              <a:t>Click to add text</a:t>
            </a: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522F9DB4-9D8E-427B-99DD-E998B980D507}"/>
              </a:ext>
            </a:extLst>
          </p:cNvPr>
          <p:cNvCxnSpPr>
            <a:cxnSpLocks/>
          </p:cNvCxnSpPr>
          <p:nvPr userDrawn="1"/>
        </p:nvCxnSpPr>
        <p:spPr>
          <a:xfrm>
            <a:off x="430850" y="1511326"/>
            <a:ext cx="2519363" cy="0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C514B48A-5D76-4651-AC28-8612610BAC93}"/>
              </a:ext>
            </a:extLst>
          </p:cNvPr>
          <p:cNvCxnSpPr>
            <a:cxnSpLocks/>
          </p:cNvCxnSpPr>
          <p:nvPr userDrawn="1"/>
        </p:nvCxnSpPr>
        <p:spPr>
          <a:xfrm>
            <a:off x="3311050" y="1503706"/>
            <a:ext cx="2520000" cy="0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89A2A627-4CB8-4EF2-85D8-B14D75F9C353}"/>
              </a:ext>
            </a:extLst>
          </p:cNvPr>
          <p:cNvCxnSpPr>
            <a:cxnSpLocks/>
          </p:cNvCxnSpPr>
          <p:nvPr userDrawn="1"/>
        </p:nvCxnSpPr>
        <p:spPr>
          <a:xfrm>
            <a:off x="6191250" y="1503706"/>
            <a:ext cx="2520000" cy="0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8B5972E1-EF4A-4234-99B1-AF32BAA9EA9D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29900" y="1540481"/>
            <a:ext cx="2519363" cy="700256"/>
          </a:xfrm>
        </p:spPr>
        <p:txBody>
          <a:bodyPr/>
          <a:lstStyle>
            <a:lvl1pPr marL="216000" indent="-216000">
              <a:spcAft>
                <a:spcPts val="600"/>
              </a:spcAft>
              <a:defRPr sz="1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add text</a:t>
            </a:r>
          </a:p>
        </p:txBody>
      </p:sp>
    </p:spTree>
    <p:extLst>
      <p:ext uri="{BB962C8B-B14F-4D97-AF65-F5344CB8AC3E}">
        <p14:creationId xmlns:p14="http://schemas.microsoft.com/office/powerpoint/2010/main" val="21245955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272">
          <p15:clr>
            <a:srgbClr val="FBAE40"/>
          </p15:clr>
        </p15:guide>
        <p15:guide id="3" orient="horz" pos="2981">
          <p15:clr>
            <a:srgbClr val="FBAE40"/>
          </p15:clr>
        </p15:guide>
        <p15:guide id="4" orient="horz" pos="259">
          <p15:clr>
            <a:srgbClr val="FBAE40"/>
          </p15:clr>
        </p15:guide>
        <p15:guide id="5" pos="5488">
          <p15:clr>
            <a:srgbClr val="FBAE40"/>
          </p15:clr>
        </p15:guide>
        <p15:guide id="6" pos="1859">
          <p15:clr>
            <a:srgbClr val="FBAE40"/>
          </p15:clr>
        </p15:guide>
        <p15:guide id="8" pos="3674">
          <p15:clr>
            <a:srgbClr val="FBAE40"/>
          </p15:clr>
        </p15:guide>
        <p15:guide id="9" pos="3901">
          <p15:clr>
            <a:srgbClr val="FBAE40"/>
          </p15:clr>
        </p15:guide>
        <p15:guide id="10" pos="2086">
          <p15:clr>
            <a:srgbClr val="FBAE40"/>
          </p15:clr>
        </p15:guide>
      </p15:sldGuideLst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boxes (Ligh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11">
            <a:extLst>
              <a:ext uri="{FF2B5EF4-FFF2-40B4-BE49-F238E27FC236}">
                <a16:creationId xmlns:a16="http://schemas.microsoft.com/office/drawing/2014/main" id="{D9026A22-B87C-46F8-B2F4-6A0F11F9AF84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310575" y="1539436"/>
            <a:ext cx="2520950" cy="701302"/>
          </a:xfrm>
        </p:spPr>
        <p:txBody>
          <a:bodyPr/>
          <a:lstStyle>
            <a:lvl1pPr marL="216000" indent="-216000">
              <a:spcAft>
                <a:spcPts val="500"/>
              </a:spcAft>
              <a:buFontTx/>
              <a:buChar char="–"/>
              <a:defRPr sz="1800">
                <a:solidFill>
                  <a:schemeClr val="tx1"/>
                </a:solidFill>
              </a:defRPr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GB"/>
              <a:t>Click to add text</a:t>
            </a:r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51911C50-0DDD-4A01-9B6D-DC79062CABC4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191250" y="1539436"/>
            <a:ext cx="2520950" cy="701301"/>
          </a:xfrm>
        </p:spPr>
        <p:txBody>
          <a:bodyPr/>
          <a:lstStyle>
            <a:lvl1pPr marL="216000" indent="-216000">
              <a:spcAft>
                <a:spcPts val="500"/>
              </a:spcAft>
              <a:buFontTx/>
              <a:buChar char="–"/>
              <a:defRPr sz="1800">
                <a:solidFill>
                  <a:schemeClr val="tx1"/>
                </a:solidFill>
              </a:defRPr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GB"/>
              <a:t>Click to add text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9BFD4059-1CEA-431F-9737-E09AE1FE1EB5}"/>
              </a:ext>
            </a:extLst>
          </p:cNvPr>
          <p:cNvCxnSpPr>
            <a:cxnSpLocks/>
          </p:cNvCxnSpPr>
          <p:nvPr userDrawn="1"/>
        </p:nvCxnSpPr>
        <p:spPr>
          <a:xfrm>
            <a:off x="430850" y="1511326"/>
            <a:ext cx="2519363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16C88001-0B7A-4142-B613-954FB5D1A6C1}"/>
              </a:ext>
            </a:extLst>
          </p:cNvPr>
          <p:cNvCxnSpPr>
            <a:cxnSpLocks/>
          </p:cNvCxnSpPr>
          <p:nvPr userDrawn="1"/>
        </p:nvCxnSpPr>
        <p:spPr>
          <a:xfrm>
            <a:off x="3311050" y="1503706"/>
            <a:ext cx="25200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07A71E79-A98D-4A0F-8EA8-7B9B1469E422}"/>
              </a:ext>
            </a:extLst>
          </p:cNvPr>
          <p:cNvCxnSpPr>
            <a:cxnSpLocks/>
          </p:cNvCxnSpPr>
          <p:nvPr userDrawn="1"/>
        </p:nvCxnSpPr>
        <p:spPr>
          <a:xfrm>
            <a:off x="6191250" y="1503706"/>
            <a:ext cx="25200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 Placeholder 10">
            <a:extLst>
              <a:ext uri="{FF2B5EF4-FFF2-40B4-BE49-F238E27FC236}">
                <a16:creationId xmlns:a16="http://schemas.microsoft.com/office/drawing/2014/main" id="{F94767EF-D844-43F5-980B-C5081407A37D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29900" y="1540481"/>
            <a:ext cx="2519363" cy="700256"/>
          </a:xfrm>
        </p:spPr>
        <p:txBody>
          <a:bodyPr/>
          <a:lstStyle>
            <a:lvl1pPr marL="216000" indent="-216000">
              <a:spcAft>
                <a:spcPts val="600"/>
              </a:spcAft>
              <a:defRPr sz="18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Click to add text</a:t>
            </a:r>
          </a:p>
        </p:txBody>
      </p:sp>
    </p:spTree>
    <p:extLst>
      <p:ext uri="{BB962C8B-B14F-4D97-AF65-F5344CB8AC3E}">
        <p14:creationId xmlns:p14="http://schemas.microsoft.com/office/powerpoint/2010/main" val="202071965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272">
          <p15:clr>
            <a:srgbClr val="FBAE40"/>
          </p15:clr>
        </p15:guide>
        <p15:guide id="3" orient="horz" pos="2981">
          <p15:clr>
            <a:srgbClr val="FBAE40"/>
          </p15:clr>
        </p15:guide>
        <p15:guide id="4" orient="horz" pos="259">
          <p15:clr>
            <a:srgbClr val="FBAE40"/>
          </p15:clr>
        </p15:guide>
        <p15:guide id="5" pos="5488">
          <p15:clr>
            <a:srgbClr val="FBAE40"/>
          </p15:clr>
        </p15:guide>
        <p15:guide id="6" pos="1859">
          <p15:clr>
            <a:srgbClr val="FBAE40"/>
          </p15:clr>
        </p15:guide>
        <p15:guide id="7" pos="2086">
          <p15:clr>
            <a:srgbClr val="FBAE40"/>
          </p15:clr>
        </p15:guide>
        <p15:guide id="8" pos="3674">
          <p15:clr>
            <a:srgbClr val="FBAE40"/>
          </p15:clr>
        </p15:guide>
        <p15:guide id="9" pos="3901">
          <p15:clr>
            <a:srgbClr val="FBAE40"/>
          </p15:clr>
        </p15:guide>
      </p15:sldGuideLst>
    </p:ext>
  </p:extLs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images (Dark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7">
            <a:extLst>
              <a:ext uri="{FF2B5EF4-FFF2-40B4-BE49-F238E27FC236}">
                <a16:creationId xmlns:a16="http://schemas.microsoft.com/office/drawing/2014/main" id="{F4CF05EA-F898-4007-AD46-0661D2E50EA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834710" y="2029070"/>
            <a:ext cx="2299138" cy="319787"/>
          </a:xfrm>
        </p:spPr>
        <p:txBody>
          <a:bodyPr/>
          <a:lstStyle>
            <a:lvl1pPr marL="0" indent="0">
              <a:lnSpc>
                <a:spcPct val="100000"/>
              </a:lnSpc>
              <a:spcAft>
                <a:spcPts val="500"/>
              </a:spcAft>
              <a:buFontTx/>
              <a:buNone/>
              <a:defRPr sz="1800" b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add text</a:t>
            </a:r>
            <a:endParaRPr lang="en-GB"/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522F9DB4-9D8E-427B-99DD-E998B980D507}"/>
              </a:ext>
            </a:extLst>
          </p:cNvPr>
          <p:cNvCxnSpPr>
            <a:cxnSpLocks/>
          </p:cNvCxnSpPr>
          <p:nvPr userDrawn="1"/>
        </p:nvCxnSpPr>
        <p:spPr>
          <a:xfrm>
            <a:off x="1834711" y="2029084"/>
            <a:ext cx="2299138" cy="1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B42433C-D1E5-434C-A331-94DFD8E56DF1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834712" y="411163"/>
            <a:ext cx="2299138" cy="1485084"/>
          </a:xfrm>
        </p:spPr>
        <p:txBody>
          <a:bodyPr/>
          <a:lstStyle>
            <a:lvl1pPr marL="0" indent="0">
              <a:buNone/>
              <a:defRPr b="0">
                <a:solidFill>
                  <a:schemeClr val="bg1"/>
                </a:solidFill>
              </a:defRPr>
            </a:lvl1pPr>
          </a:lstStyle>
          <a:p>
            <a:r>
              <a:rPr lang="en-GB"/>
              <a:t>Click icon to add picture</a:t>
            </a:r>
          </a:p>
        </p:txBody>
      </p: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9ADAFBE0-E4BE-49CE-B6AE-E13838084BB3}"/>
              </a:ext>
            </a:extLst>
          </p:cNvPr>
          <p:cNvCxnSpPr>
            <a:cxnSpLocks/>
          </p:cNvCxnSpPr>
          <p:nvPr userDrawn="1"/>
        </p:nvCxnSpPr>
        <p:spPr>
          <a:xfrm>
            <a:off x="1834709" y="4203361"/>
            <a:ext cx="2299138" cy="1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Picture Placeholder 2">
            <a:extLst>
              <a:ext uri="{FF2B5EF4-FFF2-40B4-BE49-F238E27FC236}">
                <a16:creationId xmlns:a16="http://schemas.microsoft.com/office/drawing/2014/main" id="{C0EA1AD3-FB09-47F8-BB9C-4F38BB33C267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1834710" y="2585440"/>
            <a:ext cx="2299138" cy="1485084"/>
          </a:xfrm>
        </p:spPr>
        <p:txBody>
          <a:bodyPr/>
          <a:lstStyle>
            <a:lvl1pPr marL="0" indent="0">
              <a:buNone/>
              <a:defRPr b="0">
                <a:solidFill>
                  <a:schemeClr val="bg1"/>
                </a:solidFill>
              </a:defRPr>
            </a:lvl1pPr>
          </a:lstStyle>
          <a:p>
            <a:r>
              <a:rPr lang="en-GB"/>
              <a:t>Click icon to add picture</a:t>
            </a:r>
          </a:p>
        </p:txBody>
      </p: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1048226E-5BD0-47BC-A2CE-6028EB18DC46}"/>
              </a:ext>
            </a:extLst>
          </p:cNvPr>
          <p:cNvCxnSpPr>
            <a:cxnSpLocks/>
          </p:cNvCxnSpPr>
          <p:nvPr userDrawn="1"/>
        </p:nvCxnSpPr>
        <p:spPr>
          <a:xfrm>
            <a:off x="5010149" y="2029084"/>
            <a:ext cx="2299138" cy="1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Picture Placeholder 2">
            <a:extLst>
              <a:ext uri="{FF2B5EF4-FFF2-40B4-BE49-F238E27FC236}">
                <a16:creationId xmlns:a16="http://schemas.microsoft.com/office/drawing/2014/main" id="{5F72582F-7373-4398-BCD6-DF8E97287094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5010150" y="411163"/>
            <a:ext cx="2299138" cy="1485084"/>
          </a:xfrm>
        </p:spPr>
        <p:txBody>
          <a:bodyPr/>
          <a:lstStyle>
            <a:lvl1pPr marL="0" indent="0">
              <a:buNone/>
              <a:defRPr b="0">
                <a:solidFill>
                  <a:schemeClr val="bg1"/>
                </a:solidFill>
              </a:defRPr>
            </a:lvl1pPr>
          </a:lstStyle>
          <a:p>
            <a:r>
              <a:rPr lang="en-GB"/>
              <a:t>Click icon to add picture</a:t>
            </a:r>
          </a:p>
        </p:txBody>
      </p: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CCEB59B0-E923-4D9F-8187-603AD6A3E427}"/>
              </a:ext>
            </a:extLst>
          </p:cNvPr>
          <p:cNvCxnSpPr>
            <a:cxnSpLocks/>
          </p:cNvCxnSpPr>
          <p:nvPr userDrawn="1"/>
        </p:nvCxnSpPr>
        <p:spPr>
          <a:xfrm>
            <a:off x="5010147" y="4203361"/>
            <a:ext cx="2299138" cy="1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Picture Placeholder 2">
            <a:extLst>
              <a:ext uri="{FF2B5EF4-FFF2-40B4-BE49-F238E27FC236}">
                <a16:creationId xmlns:a16="http://schemas.microsoft.com/office/drawing/2014/main" id="{1E76E5CD-B03D-469E-8ED5-430B5578267A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010148" y="2585440"/>
            <a:ext cx="2299138" cy="1485084"/>
          </a:xfrm>
        </p:spPr>
        <p:txBody>
          <a:bodyPr/>
          <a:lstStyle>
            <a:lvl1pPr marL="0" indent="0">
              <a:buNone/>
              <a:defRPr b="0">
                <a:solidFill>
                  <a:schemeClr val="bg1"/>
                </a:solidFill>
              </a:defRPr>
            </a:lvl1pPr>
          </a:lstStyle>
          <a:p>
            <a:r>
              <a:rPr lang="en-GB"/>
              <a:t>Click icon to add picture</a:t>
            </a:r>
          </a:p>
        </p:txBody>
      </p:sp>
      <p:sp>
        <p:nvSpPr>
          <p:cNvPr id="46" name="Text Placeholder 11">
            <a:extLst>
              <a:ext uri="{FF2B5EF4-FFF2-40B4-BE49-F238E27FC236}">
                <a16:creationId xmlns:a16="http://schemas.microsoft.com/office/drawing/2014/main" id="{5DE99255-44CA-441C-BB41-85736567E206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010147" y="2029071"/>
            <a:ext cx="2299138" cy="319786"/>
          </a:xfrm>
        </p:spPr>
        <p:txBody>
          <a:bodyPr/>
          <a:lstStyle>
            <a:lvl1pPr marL="0" indent="0">
              <a:spcAft>
                <a:spcPts val="500"/>
              </a:spcAft>
              <a:buFontTx/>
              <a:buNone/>
              <a:defRPr sz="1800">
                <a:solidFill>
                  <a:schemeClr val="bg1"/>
                </a:solidFill>
              </a:defRPr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GB"/>
              <a:t>Click to add text</a:t>
            </a:r>
          </a:p>
        </p:txBody>
      </p:sp>
      <p:sp>
        <p:nvSpPr>
          <p:cNvPr id="47" name="Text Placeholder 11">
            <a:extLst>
              <a:ext uri="{FF2B5EF4-FFF2-40B4-BE49-F238E27FC236}">
                <a16:creationId xmlns:a16="http://schemas.microsoft.com/office/drawing/2014/main" id="{A523708E-9964-4FCA-9B54-EE04DBF6ED7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834709" y="4203347"/>
            <a:ext cx="2299138" cy="322707"/>
          </a:xfrm>
        </p:spPr>
        <p:txBody>
          <a:bodyPr/>
          <a:lstStyle>
            <a:lvl1pPr marL="0" indent="0">
              <a:spcAft>
                <a:spcPts val="500"/>
              </a:spcAft>
              <a:buFontTx/>
              <a:buNone/>
              <a:defRPr sz="1800">
                <a:solidFill>
                  <a:schemeClr val="bg1"/>
                </a:solidFill>
              </a:defRPr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GB"/>
              <a:t>Click to add text</a:t>
            </a:r>
          </a:p>
        </p:txBody>
      </p:sp>
      <p:sp>
        <p:nvSpPr>
          <p:cNvPr id="48" name="Text Placeholder 11">
            <a:extLst>
              <a:ext uri="{FF2B5EF4-FFF2-40B4-BE49-F238E27FC236}">
                <a16:creationId xmlns:a16="http://schemas.microsoft.com/office/drawing/2014/main" id="{A5DC7855-36C4-4F12-B064-148DB3EC7CDD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010147" y="4203347"/>
            <a:ext cx="2299138" cy="319786"/>
          </a:xfrm>
        </p:spPr>
        <p:txBody>
          <a:bodyPr/>
          <a:lstStyle>
            <a:lvl1pPr marL="0" indent="0">
              <a:spcAft>
                <a:spcPts val="500"/>
              </a:spcAft>
              <a:buFontTx/>
              <a:buNone/>
              <a:defRPr sz="1800">
                <a:solidFill>
                  <a:schemeClr val="bg1"/>
                </a:solidFill>
              </a:defRPr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GB"/>
              <a:t>Click to add text</a:t>
            </a:r>
          </a:p>
        </p:txBody>
      </p:sp>
    </p:spTree>
    <p:extLst>
      <p:ext uri="{BB962C8B-B14F-4D97-AF65-F5344CB8AC3E}">
        <p14:creationId xmlns:p14="http://schemas.microsoft.com/office/powerpoint/2010/main" val="182341208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272">
          <p15:clr>
            <a:srgbClr val="FBAE40"/>
          </p15:clr>
        </p15:guide>
        <p15:guide id="3" orient="horz" pos="2981">
          <p15:clr>
            <a:srgbClr val="FBAE40"/>
          </p15:clr>
        </p15:guide>
        <p15:guide id="4" orient="horz" pos="259">
          <p15:clr>
            <a:srgbClr val="FBAE40"/>
          </p15:clr>
        </p15:guide>
        <p15:guide id="5" pos="5488">
          <p15:clr>
            <a:srgbClr val="FBAE40"/>
          </p15:clr>
        </p15:guide>
        <p15:guide id="6" pos="2608" userDrawn="1">
          <p15:clr>
            <a:srgbClr val="FBAE40"/>
          </p15:clr>
        </p15:guide>
        <p15:guide id="7" orient="horz" pos="1620" userDrawn="1">
          <p15:clr>
            <a:srgbClr val="FBAE40"/>
          </p15:clr>
        </p15:guide>
        <p15:guide id="8" pos="3152" userDrawn="1">
          <p15:clr>
            <a:srgbClr val="FBAE40"/>
          </p15:clr>
        </p15:guide>
        <p15:guide id="9" pos="1156" userDrawn="1">
          <p15:clr>
            <a:srgbClr val="FBAE40"/>
          </p15:clr>
        </p15:guide>
        <p15:guide id="10" pos="4604" userDrawn="1">
          <p15:clr>
            <a:srgbClr val="FBAE40"/>
          </p15:clr>
        </p15:guide>
      </p15:sldGuideLst>
    </p:ext>
  </p:extLs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images (Ligh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7">
            <a:extLst>
              <a:ext uri="{FF2B5EF4-FFF2-40B4-BE49-F238E27FC236}">
                <a16:creationId xmlns:a16="http://schemas.microsoft.com/office/drawing/2014/main" id="{F4CF05EA-F898-4007-AD46-0661D2E50EA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841062" y="2029070"/>
            <a:ext cx="2299138" cy="319787"/>
          </a:xfrm>
        </p:spPr>
        <p:txBody>
          <a:bodyPr/>
          <a:lstStyle>
            <a:lvl1pPr marL="0" indent="0">
              <a:lnSpc>
                <a:spcPct val="100000"/>
              </a:lnSpc>
              <a:spcAft>
                <a:spcPts val="500"/>
              </a:spcAft>
              <a:buFontTx/>
              <a:buNone/>
              <a:defRPr sz="1800" b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add text</a:t>
            </a:r>
            <a:endParaRPr lang="en-GB"/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522F9DB4-9D8E-427B-99DD-E998B980D507}"/>
              </a:ext>
            </a:extLst>
          </p:cNvPr>
          <p:cNvCxnSpPr>
            <a:cxnSpLocks/>
          </p:cNvCxnSpPr>
          <p:nvPr userDrawn="1"/>
        </p:nvCxnSpPr>
        <p:spPr>
          <a:xfrm>
            <a:off x="1841063" y="2029084"/>
            <a:ext cx="2299138" cy="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B42433C-D1E5-434C-A331-94DFD8E56DF1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834712" y="411163"/>
            <a:ext cx="2299138" cy="1485084"/>
          </a:xfrm>
        </p:spPr>
        <p:txBody>
          <a:bodyPr/>
          <a:lstStyle>
            <a:lvl1pPr marL="0" indent="0">
              <a:buNone/>
              <a:defRPr b="0">
                <a:solidFill>
                  <a:schemeClr val="tx1"/>
                </a:solidFill>
              </a:defRPr>
            </a:lvl1pPr>
          </a:lstStyle>
          <a:p>
            <a:r>
              <a:rPr lang="en-GB"/>
              <a:t>Click icon to add picture</a:t>
            </a:r>
          </a:p>
        </p:txBody>
      </p: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9ADAFBE0-E4BE-49CE-B6AE-E13838084BB3}"/>
              </a:ext>
            </a:extLst>
          </p:cNvPr>
          <p:cNvCxnSpPr>
            <a:cxnSpLocks/>
          </p:cNvCxnSpPr>
          <p:nvPr userDrawn="1"/>
        </p:nvCxnSpPr>
        <p:spPr>
          <a:xfrm>
            <a:off x="1841062" y="4194254"/>
            <a:ext cx="2299138" cy="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Picture Placeholder 2">
            <a:extLst>
              <a:ext uri="{FF2B5EF4-FFF2-40B4-BE49-F238E27FC236}">
                <a16:creationId xmlns:a16="http://schemas.microsoft.com/office/drawing/2014/main" id="{C0EA1AD3-FB09-47F8-BB9C-4F38BB33C267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1841062" y="2576334"/>
            <a:ext cx="2299138" cy="1485084"/>
          </a:xfrm>
        </p:spPr>
        <p:txBody>
          <a:bodyPr/>
          <a:lstStyle>
            <a:lvl1pPr marL="0" indent="0">
              <a:buNone/>
              <a:defRPr b="0">
                <a:solidFill>
                  <a:schemeClr val="tx1"/>
                </a:solidFill>
              </a:defRPr>
            </a:lvl1pPr>
          </a:lstStyle>
          <a:p>
            <a:r>
              <a:rPr lang="en-GB"/>
              <a:t>Click icon to add picture</a:t>
            </a:r>
          </a:p>
        </p:txBody>
      </p: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1048226E-5BD0-47BC-A2CE-6028EB18DC46}"/>
              </a:ext>
            </a:extLst>
          </p:cNvPr>
          <p:cNvCxnSpPr>
            <a:cxnSpLocks/>
          </p:cNvCxnSpPr>
          <p:nvPr userDrawn="1"/>
        </p:nvCxnSpPr>
        <p:spPr>
          <a:xfrm>
            <a:off x="5010149" y="2029084"/>
            <a:ext cx="2299138" cy="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Picture Placeholder 2">
            <a:extLst>
              <a:ext uri="{FF2B5EF4-FFF2-40B4-BE49-F238E27FC236}">
                <a16:creationId xmlns:a16="http://schemas.microsoft.com/office/drawing/2014/main" id="{5F72582F-7373-4398-BCD6-DF8E97287094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5010150" y="411163"/>
            <a:ext cx="2299138" cy="1485084"/>
          </a:xfrm>
        </p:spPr>
        <p:txBody>
          <a:bodyPr/>
          <a:lstStyle>
            <a:lvl1pPr marL="0" indent="0">
              <a:buNone/>
              <a:defRPr b="0">
                <a:solidFill>
                  <a:schemeClr val="tx1"/>
                </a:solidFill>
              </a:defRPr>
            </a:lvl1pPr>
          </a:lstStyle>
          <a:p>
            <a:r>
              <a:rPr lang="en-GB"/>
              <a:t>Click icon to add picture</a:t>
            </a:r>
          </a:p>
        </p:txBody>
      </p: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CCEB59B0-E923-4D9F-8187-603AD6A3E427}"/>
              </a:ext>
            </a:extLst>
          </p:cNvPr>
          <p:cNvCxnSpPr>
            <a:cxnSpLocks/>
          </p:cNvCxnSpPr>
          <p:nvPr userDrawn="1"/>
        </p:nvCxnSpPr>
        <p:spPr>
          <a:xfrm>
            <a:off x="5010150" y="4194254"/>
            <a:ext cx="2299138" cy="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Picture Placeholder 2">
            <a:extLst>
              <a:ext uri="{FF2B5EF4-FFF2-40B4-BE49-F238E27FC236}">
                <a16:creationId xmlns:a16="http://schemas.microsoft.com/office/drawing/2014/main" id="{1E76E5CD-B03D-469E-8ED5-430B5578267A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010150" y="2576334"/>
            <a:ext cx="2299138" cy="1485084"/>
          </a:xfrm>
        </p:spPr>
        <p:txBody>
          <a:bodyPr/>
          <a:lstStyle>
            <a:lvl1pPr marL="0" indent="0">
              <a:buNone/>
              <a:defRPr b="0">
                <a:solidFill>
                  <a:schemeClr val="tx1"/>
                </a:solidFill>
              </a:defRPr>
            </a:lvl1pPr>
          </a:lstStyle>
          <a:p>
            <a:r>
              <a:rPr lang="en-GB"/>
              <a:t>Click icon to add picture</a:t>
            </a:r>
          </a:p>
        </p:txBody>
      </p:sp>
      <p:sp>
        <p:nvSpPr>
          <p:cNvPr id="46" name="Text Placeholder 11">
            <a:extLst>
              <a:ext uri="{FF2B5EF4-FFF2-40B4-BE49-F238E27FC236}">
                <a16:creationId xmlns:a16="http://schemas.microsoft.com/office/drawing/2014/main" id="{5DE99255-44CA-441C-BB41-85736567E206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010147" y="2029071"/>
            <a:ext cx="2299138" cy="319786"/>
          </a:xfrm>
        </p:spPr>
        <p:txBody>
          <a:bodyPr/>
          <a:lstStyle>
            <a:lvl1pPr marL="0" indent="0">
              <a:spcAft>
                <a:spcPts val="500"/>
              </a:spcAft>
              <a:buFontTx/>
              <a:buNone/>
              <a:defRPr sz="1800">
                <a:solidFill>
                  <a:schemeClr val="tx1"/>
                </a:solidFill>
              </a:defRPr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GB"/>
              <a:t>Click to add text</a:t>
            </a:r>
          </a:p>
        </p:txBody>
      </p:sp>
      <p:sp>
        <p:nvSpPr>
          <p:cNvPr id="47" name="Text Placeholder 11">
            <a:extLst>
              <a:ext uri="{FF2B5EF4-FFF2-40B4-BE49-F238E27FC236}">
                <a16:creationId xmlns:a16="http://schemas.microsoft.com/office/drawing/2014/main" id="{A523708E-9964-4FCA-9B54-EE04DBF6ED7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841062" y="4194240"/>
            <a:ext cx="2299138" cy="319786"/>
          </a:xfrm>
        </p:spPr>
        <p:txBody>
          <a:bodyPr/>
          <a:lstStyle>
            <a:lvl1pPr marL="0" indent="0">
              <a:spcAft>
                <a:spcPts val="500"/>
              </a:spcAft>
              <a:buFontTx/>
              <a:buNone/>
              <a:defRPr sz="1800">
                <a:solidFill>
                  <a:schemeClr val="tx1"/>
                </a:solidFill>
              </a:defRPr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GB"/>
              <a:t>Click to add text</a:t>
            </a:r>
          </a:p>
        </p:txBody>
      </p:sp>
      <p:sp>
        <p:nvSpPr>
          <p:cNvPr id="48" name="Text Placeholder 11">
            <a:extLst>
              <a:ext uri="{FF2B5EF4-FFF2-40B4-BE49-F238E27FC236}">
                <a16:creationId xmlns:a16="http://schemas.microsoft.com/office/drawing/2014/main" id="{A5DC7855-36C4-4F12-B064-148DB3EC7CDD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010150" y="4194240"/>
            <a:ext cx="2299138" cy="319786"/>
          </a:xfrm>
        </p:spPr>
        <p:txBody>
          <a:bodyPr/>
          <a:lstStyle>
            <a:lvl1pPr marL="0" indent="0">
              <a:spcAft>
                <a:spcPts val="500"/>
              </a:spcAft>
              <a:buFontTx/>
              <a:buNone/>
              <a:defRPr sz="1800">
                <a:solidFill>
                  <a:schemeClr val="tx1"/>
                </a:solidFill>
              </a:defRPr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GB"/>
              <a:t>Click to add text</a:t>
            </a:r>
          </a:p>
        </p:txBody>
      </p:sp>
    </p:spTree>
    <p:extLst>
      <p:ext uri="{BB962C8B-B14F-4D97-AF65-F5344CB8AC3E}">
        <p14:creationId xmlns:p14="http://schemas.microsoft.com/office/powerpoint/2010/main" val="326238162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272">
          <p15:clr>
            <a:srgbClr val="FBAE40"/>
          </p15:clr>
        </p15:guide>
        <p15:guide id="3" orient="horz" pos="2981">
          <p15:clr>
            <a:srgbClr val="FBAE40"/>
          </p15:clr>
        </p15:guide>
        <p15:guide id="4" orient="horz" pos="259">
          <p15:clr>
            <a:srgbClr val="FBAE40"/>
          </p15:clr>
        </p15:guide>
        <p15:guide id="5" pos="5488">
          <p15:clr>
            <a:srgbClr val="FBAE40"/>
          </p15:clr>
        </p15:guide>
        <p15:guide id="6" pos="1156" userDrawn="1">
          <p15:clr>
            <a:srgbClr val="FBAE40"/>
          </p15:clr>
        </p15:guide>
        <p15:guide id="7" orient="horz" pos="1620" userDrawn="1">
          <p15:clr>
            <a:srgbClr val="FBAE40"/>
          </p15:clr>
        </p15:guide>
        <p15:guide id="8" pos="2608" userDrawn="1">
          <p15:clr>
            <a:srgbClr val="FBAE40"/>
          </p15:clr>
        </p15:guide>
        <p15:guide id="9" pos="3152" userDrawn="1">
          <p15:clr>
            <a:srgbClr val="FBAE40"/>
          </p15:clr>
        </p15:guide>
        <p15:guide id="10" pos="4604" userDrawn="1">
          <p15:clr>
            <a:srgbClr val="FBAE40"/>
          </p15:clr>
        </p15:guide>
      </p15:sldGuideLst>
    </p:ext>
  </p:extLs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images (Dark) (Al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7">
            <a:extLst>
              <a:ext uri="{FF2B5EF4-FFF2-40B4-BE49-F238E27FC236}">
                <a16:creationId xmlns:a16="http://schemas.microsoft.com/office/drawing/2014/main" id="{F4CF05EA-F898-4007-AD46-0661D2E50EA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834710" y="2029070"/>
            <a:ext cx="2299138" cy="319787"/>
          </a:xfrm>
        </p:spPr>
        <p:txBody>
          <a:bodyPr/>
          <a:lstStyle>
            <a:lvl1pPr marL="0" indent="0">
              <a:lnSpc>
                <a:spcPct val="100000"/>
              </a:lnSpc>
              <a:spcAft>
                <a:spcPts val="500"/>
              </a:spcAft>
              <a:buFontTx/>
              <a:buNone/>
              <a:defRPr sz="1800" b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add text</a:t>
            </a:r>
            <a:endParaRPr lang="en-GB"/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522F9DB4-9D8E-427B-99DD-E998B980D507}"/>
              </a:ext>
            </a:extLst>
          </p:cNvPr>
          <p:cNvCxnSpPr>
            <a:cxnSpLocks/>
          </p:cNvCxnSpPr>
          <p:nvPr userDrawn="1"/>
        </p:nvCxnSpPr>
        <p:spPr>
          <a:xfrm>
            <a:off x="1834711" y="2029084"/>
            <a:ext cx="2299138" cy="1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B42433C-D1E5-434C-A331-94DFD8E56DF1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834712" y="411163"/>
            <a:ext cx="2299138" cy="1485084"/>
          </a:xfrm>
        </p:spPr>
        <p:txBody>
          <a:bodyPr/>
          <a:lstStyle>
            <a:lvl1pPr marL="0" indent="0">
              <a:buNone/>
              <a:defRPr b="0">
                <a:solidFill>
                  <a:schemeClr val="bg1"/>
                </a:solidFill>
              </a:defRPr>
            </a:lvl1pPr>
          </a:lstStyle>
          <a:p>
            <a:r>
              <a:rPr lang="en-GB"/>
              <a:t>Click icon to add picture</a:t>
            </a:r>
          </a:p>
        </p:txBody>
      </p: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9ADAFBE0-E4BE-49CE-B6AE-E13838084BB3}"/>
              </a:ext>
            </a:extLst>
          </p:cNvPr>
          <p:cNvCxnSpPr>
            <a:cxnSpLocks/>
          </p:cNvCxnSpPr>
          <p:nvPr userDrawn="1"/>
        </p:nvCxnSpPr>
        <p:spPr>
          <a:xfrm>
            <a:off x="1834709" y="4203361"/>
            <a:ext cx="2299138" cy="1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Picture Placeholder 2">
            <a:extLst>
              <a:ext uri="{FF2B5EF4-FFF2-40B4-BE49-F238E27FC236}">
                <a16:creationId xmlns:a16="http://schemas.microsoft.com/office/drawing/2014/main" id="{C0EA1AD3-FB09-47F8-BB9C-4F38BB33C267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1834710" y="2585440"/>
            <a:ext cx="2299138" cy="1485084"/>
          </a:xfrm>
        </p:spPr>
        <p:txBody>
          <a:bodyPr/>
          <a:lstStyle>
            <a:lvl1pPr marL="0" indent="0">
              <a:buNone/>
              <a:defRPr b="0">
                <a:solidFill>
                  <a:schemeClr val="bg1"/>
                </a:solidFill>
              </a:defRPr>
            </a:lvl1pPr>
          </a:lstStyle>
          <a:p>
            <a:r>
              <a:rPr lang="en-GB"/>
              <a:t>Click icon to add picture</a:t>
            </a:r>
          </a:p>
        </p:txBody>
      </p: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1048226E-5BD0-47BC-A2CE-6028EB18DC46}"/>
              </a:ext>
            </a:extLst>
          </p:cNvPr>
          <p:cNvCxnSpPr>
            <a:cxnSpLocks/>
          </p:cNvCxnSpPr>
          <p:nvPr userDrawn="1"/>
        </p:nvCxnSpPr>
        <p:spPr>
          <a:xfrm>
            <a:off x="5010149" y="2029084"/>
            <a:ext cx="2299138" cy="1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Picture Placeholder 2">
            <a:extLst>
              <a:ext uri="{FF2B5EF4-FFF2-40B4-BE49-F238E27FC236}">
                <a16:creationId xmlns:a16="http://schemas.microsoft.com/office/drawing/2014/main" id="{5F72582F-7373-4398-BCD6-DF8E97287094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5010150" y="411163"/>
            <a:ext cx="2299138" cy="1485084"/>
          </a:xfrm>
        </p:spPr>
        <p:txBody>
          <a:bodyPr/>
          <a:lstStyle>
            <a:lvl1pPr marL="0" indent="0">
              <a:buNone/>
              <a:defRPr b="0">
                <a:solidFill>
                  <a:schemeClr val="bg1"/>
                </a:solidFill>
              </a:defRPr>
            </a:lvl1pPr>
          </a:lstStyle>
          <a:p>
            <a:r>
              <a:rPr lang="en-GB"/>
              <a:t>Click icon to add picture</a:t>
            </a:r>
          </a:p>
        </p:txBody>
      </p:sp>
      <p:sp>
        <p:nvSpPr>
          <p:cNvPr id="46" name="Text Placeholder 11">
            <a:extLst>
              <a:ext uri="{FF2B5EF4-FFF2-40B4-BE49-F238E27FC236}">
                <a16:creationId xmlns:a16="http://schemas.microsoft.com/office/drawing/2014/main" id="{5DE99255-44CA-441C-BB41-85736567E206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010147" y="2029071"/>
            <a:ext cx="2299138" cy="319786"/>
          </a:xfrm>
        </p:spPr>
        <p:txBody>
          <a:bodyPr/>
          <a:lstStyle>
            <a:lvl1pPr marL="0" indent="0">
              <a:spcAft>
                <a:spcPts val="500"/>
              </a:spcAft>
              <a:buFontTx/>
              <a:buNone/>
              <a:defRPr sz="1800">
                <a:solidFill>
                  <a:schemeClr val="bg1"/>
                </a:solidFill>
              </a:defRPr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GB"/>
              <a:t>Click to add text</a:t>
            </a:r>
          </a:p>
        </p:txBody>
      </p:sp>
      <p:sp>
        <p:nvSpPr>
          <p:cNvPr id="47" name="Text Placeholder 11">
            <a:extLst>
              <a:ext uri="{FF2B5EF4-FFF2-40B4-BE49-F238E27FC236}">
                <a16:creationId xmlns:a16="http://schemas.microsoft.com/office/drawing/2014/main" id="{A523708E-9964-4FCA-9B54-EE04DBF6ED7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834709" y="4203347"/>
            <a:ext cx="2299138" cy="322707"/>
          </a:xfrm>
        </p:spPr>
        <p:txBody>
          <a:bodyPr/>
          <a:lstStyle>
            <a:lvl1pPr marL="0" indent="0">
              <a:spcAft>
                <a:spcPts val="500"/>
              </a:spcAft>
              <a:buFontTx/>
              <a:buNone/>
              <a:defRPr sz="1800">
                <a:solidFill>
                  <a:schemeClr val="bg1"/>
                </a:solidFill>
              </a:defRPr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GB"/>
              <a:t>Click to add text</a:t>
            </a:r>
          </a:p>
        </p:txBody>
      </p:sp>
    </p:spTree>
    <p:extLst>
      <p:ext uri="{BB962C8B-B14F-4D97-AF65-F5344CB8AC3E}">
        <p14:creationId xmlns:p14="http://schemas.microsoft.com/office/powerpoint/2010/main" val="89734199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272">
          <p15:clr>
            <a:srgbClr val="FBAE40"/>
          </p15:clr>
        </p15:guide>
        <p15:guide id="3" orient="horz" pos="2981">
          <p15:clr>
            <a:srgbClr val="FBAE40"/>
          </p15:clr>
        </p15:guide>
        <p15:guide id="4" orient="horz" pos="259">
          <p15:clr>
            <a:srgbClr val="FBAE40"/>
          </p15:clr>
        </p15:guide>
        <p15:guide id="5" pos="5488">
          <p15:clr>
            <a:srgbClr val="FBAE40"/>
          </p15:clr>
        </p15:guide>
        <p15:guide id="6" pos="2608">
          <p15:clr>
            <a:srgbClr val="FBAE40"/>
          </p15:clr>
        </p15:guide>
        <p15:guide id="7" orient="horz" pos="1620">
          <p15:clr>
            <a:srgbClr val="FBAE40"/>
          </p15:clr>
        </p15:guide>
        <p15:guide id="8" pos="3152">
          <p15:clr>
            <a:srgbClr val="FBAE40"/>
          </p15:clr>
        </p15:guide>
        <p15:guide id="9" pos="1156">
          <p15:clr>
            <a:srgbClr val="FBAE40"/>
          </p15:clr>
        </p15:guide>
        <p15:guide id="10" pos="4604">
          <p15:clr>
            <a:srgbClr val="FBAE40"/>
          </p15:clr>
        </p15:guide>
      </p15:sldGuideLst>
    </p:ext>
  </p:extLs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images (Light) (Al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7">
            <a:extLst>
              <a:ext uri="{FF2B5EF4-FFF2-40B4-BE49-F238E27FC236}">
                <a16:creationId xmlns:a16="http://schemas.microsoft.com/office/drawing/2014/main" id="{F4CF05EA-F898-4007-AD46-0661D2E50EA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841062" y="2029070"/>
            <a:ext cx="2299138" cy="319787"/>
          </a:xfrm>
        </p:spPr>
        <p:txBody>
          <a:bodyPr/>
          <a:lstStyle>
            <a:lvl1pPr marL="0" indent="0">
              <a:lnSpc>
                <a:spcPct val="100000"/>
              </a:lnSpc>
              <a:spcAft>
                <a:spcPts val="500"/>
              </a:spcAft>
              <a:buFontTx/>
              <a:buNone/>
              <a:defRPr sz="1800" b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add text</a:t>
            </a:r>
            <a:endParaRPr lang="en-GB"/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522F9DB4-9D8E-427B-99DD-E998B980D507}"/>
              </a:ext>
            </a:extLst>
          </p:cNvPr>
          <p:cNvCxnSpPr>
            <a:cxnSpLocks/>
          </p:cNvCxnSpPr>
          <p:nvPr userDrawn="1"/>
        </p:nvCxnSpPr>
        <p:spPr>
          <a:xfrm>
            <a:off x="1841063" y="2029084"/>
            <a:ext cx="2299138" cy="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B42433C-D1E5-434C-A331-94DFD8E56DF1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834712" y="411163"/>
            <a:ext cx="2299138" cy="1485084"/>
          </a:xfrm>
        </p:spPr>
        <p:txBody>
          <a:bodyPr/>
          <a:lstStyle>
            <a:lvl1pPr marL="0" indent="0">
              <a:buNone/>
              <a:defRPr b="0">
                <a:solidFill>
                  <a:schemeClr val="tx1"/>
                </a:solidFill>
              </a:defRPr>
            </a:lvl1pPr>
          </a:lstStyle>
          <a:p>
            <a:r>
              <a:rPr lang="en-GB"/>
              <a:t>Click icon to add picture</a:t>
            </a:r>
          </a:p>
        </p:txBody>
      </p: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9ADAFBE0-E4BE-49CE-B6AE-E13838084BB3}"/>
              </a:ext>
            </a:extLst>
          </p:cNvPr>
          <p:cNvCxnSpPr>
            <a:cxnSpLocks/>
          </p:cNvCxnSpPr>
          <p:nvPr userDrawn="1"/>
        </p:nvCxnSpPr>
        <p:spPr>
          <a:xfrm>
            <a:off x="1841062" y="4194254"/>
            <a:ext cx="2299138" cy="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Picture Placeholder 2">
            <a:extLst>
              <a:ext uri="{FF2B5EF4-FFF2-40B4-BE49-F238E27FC236}">
                <a16:creationId xmlns:a16="http://schemas.microsoft.com/office/drawing/2014/main" id="{C0EA1AD3-FB09-47F8-BB9C-4F38BB33C267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1841062" y="2576334"/>
            <a:ext cx="2299138" cy="1485084"/>
          </a:xfrm>
        </p:spPr>
        <p:txBody>
          <a:bodyPr/>
          <a:lstStyle>
            <a:lvl1pPr marL="0" indent="0">
              <a:buNone/>
              <a:defRPr b="0">
                <a:solidFill>
                  <a:schemeClr val="tx1"/>
                </a:solidFill>
              </a:defRPr>
            </a:lvl1pPr>
          </a:lstStyle>
          <a:p>
            <a:r>
              <a:rPr lang="en-GB"/>
              <a:t>Click icon to add picture</a:t>
            </a:r>
          </a:p>
        </p:txBody>
      </p: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1048226E-5BD0-47BC-A2CE-6028EB18DC46}"/>
              </a:ext>
            </a:extLst>
          </p:cNvPr>
          <p:cNvCxnSpPr>
            <a:cxnSpLocks/>
          </p:cNvCxnSpPr>
          <p:nvPr userDrawn="1"/>
        </p:nvCxnSpPr>
        <p:spPr>
          <a:xfrm>
            <a:off x="5010149" y="2029084"/>
            <a:ext cx="2299138" cy="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Picture Placeholder 2">
            <a:extLst>
              <a:ext uri="{FF2B5EF4-FFF2-40B4-BE49-F238E27FC236}">
                <a16:creationId xmlns:a16="http://schemas.microsoft.com/office/drawing/2014/main" id="{5F72582F-7373-4398-BCD6-DF8E97287094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5010150" y="411163"/>
            <a:ext cx="2299138" cy="1485084"/>
          </a:xfrm>
        </p:spPr>
        <p:txBody>
          <a:bodyPr/>
          <a:lstStyle>
            <a:lvl1pPr marL="0" indent="0">
              <a:buNone/>
              <a:defRPr b="0">
                <a:solidFill>
                  <a:schemeClr val="tx1"/>
                </a:solidFill>
              </a:defRPr>
            </a:lvl1pPr>
          </a:lstStyle>
          <a:p>
            <a:r>
              <a:rPr lang="en-GB"/>
              <a:t>Click icon to add picture</a:t>
            </a:r>
          </a:p>
        </p:txBody>
      </p:sp>
      <p:sp>
        <p:nvSpPr>
          <p:cNvPr id="46" name="Text Placeholder 11">
            <a:extLst>
              <a:ext uri="{FF2B5EF4-FFF2-40B4-BE49-F238E27FC236}">
                <a16:creationId xmlns:a16="http://schemas.microsoft.com/office/drawing/2014/main" id="{5DE99255-44CA-441C-BB41-85736567E206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010147" y="2029071"/>
            <a:ext cx="2299138" cy="319786"/>
          </a:xfrm>
        </p:spPr>
        <p:txBody>
          <a:bodyPr/>
          <a:lstStyle>
            <a:lvl1pPr marL="0" indent="0">
              <a:spcAft>
                <a:spcPts val="500"/>
              </a:spcAft>
              <a:buFontTx/>
              <a:buNone/>
              <a:defRPr sz="1800">
                <a:solidFill>
                  <a:schemeClr val="tx1"/>
                </a:solidFill>
              </a:defRPr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GB"/>
              <a:t>Click to add text</a:t>
            </a:r>
          </a:p>
        </p:txBody>
      </p:sp>
      <p:sp>
        <p:nvSpPr>
          <p:cNvPr id="47" name="Text Placeholder 11">
            <a:extLst>
              <a:ext uri="{FF2B5EF4-FFF2-40B4-BE49-F238E27FC236}">
                <a16:creationId xmlns:a16="http://schemas.microsoft.com/office/drawing/2014/main" id="{A523708E-9964-4FCA-9B54-EE04DBF6ED7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841062" y="4194240"/>
            <a:ext cx="2299138" cy="319786"/>
          </a:xfrm>
        </p:spPr>
        <p:txBody>
          <a:bodyPr/>
          <a:lstStyle>
            <a:lvl1pPr marL="0" indent="0">
              <a:spcAft>
                <a:spcPts val="500"/>
              </a:spcAft>
              <a:buFontTx/>
              <a:buNone/>
              <a:defRPr sz="1800">
                <a:solidFill>
                  <a:schemeClr val="tx1"/>
                </a:solidFill>
              </a:defRPr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GB"/>
              <a:t>Click to add text</a:t>
            </a:r>
          </a:p>
        </p:txBody>
      </p:sp>
    </p:spTree>
    <p:extLst>
      <p:ext uri="{BB962C8B-B14F-4D97-AF65-F5344CB8AC3E}">
        <p14:creationId xmlns:p14="http://schemas.microsoft.com/office/powerpoint/2010/main" val="422923990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272">
          <p15:clr>
            <a:srgbClr val="FBAE40"/>
          </p15:clr>
        </p15:guide>
        <p15:guide id="3" orient="horz" pos="2981">
          <p15:clr>
            <a:srgbClr val="FBAE40"/>
          </p15:clr>
        </p15:guide>
        <p15:guide id="4" orient="horz" pos="259">
          <p15:clr>
            <a:srgbClr val="FBAE40"/>
          </p15:clr>
        </p15:guide>
        <p15:guide id="5" pos="5488">
          <p15:clr>
            <a:srgbClr val="FBAE40"/>
          </p15:clr>
        </p15:guide>
        <p15:guide id="6" pos="1156">
          <p15:clr>
            <a:srgbClr val="FBAE40"/>
          </p15:clr>
        </p15:guide>
        <p15:guide id="7" orient="horz" pos="1620">
          <p15:clr>
            <a:srgbClr val="FBAE40"/>
          </p15:clr>
        </p15:guide>
        <p15:guide id="8" pos="2608">
          <p15:clr>
            <a:srgbClr val="FBAE40"/>
          </p15:clr>
        </p15:guide>
        <p15:guide id="9" pos="3152">
          <p15:clr>
            <a:srgbClr val="FBAE40"/>
          </p15:clr>
        </p15:guide>
        <p15:guide id="10" pos="4604">
          <p15:clr>
            <a:srgbClr val="FBAE40"/>
          </p15:clr>
        </p15:guide>
      </p15:sldGuideLst>
    </p:ext>
  </p:extLs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 images (Dark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7">
            <a:extLst>
              <a:ext uri="{FF2B5EF4-FFF2-40B4-BE49-F238E27FC236}">
                <a16:creationId xmlns:a16="http://schemas.microsoft.com/office/drawing/2014/main" id="{F4CF05EA-F898-4007-AD46-0661D2E50EA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1800" y="2029070"/>
            <a:ext cx="2299138" cy="319787"/>
          </a:xfrm>
        </p:spPr>
        <p:txBody>
          <a:bodyPr/>
          <a:lstStyle>
            <a:lvl1pPr marL="0" indent="0">
              <a:lnSpc>
                <a:spcPct val="100000"/>
              </a:lnSpc>
              <a:spcAft>
                <a:spcPts val="500"/>
              </a:spcAft>
              <a:buFontTx/>
              <a:buNone/>
              <a:defRPr sz="1800" b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add text</a:t>
            </a:r>
            <a:endParaRPr lang="en-GB"/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522F9DB4-9D8E-427B-99DD-E998B980D507}"/>
              </a:ext>
            </a:extLst>
          </p:cNvPr>
          <p:cNvCxnSpPr>
            <a:cxnSpLocks/>
          </p:cNvCxnSpPr>
          <p:nvPr userDrawn="1"/>
        </p:nvCxnSpPr>
        <p:spPr>
          <a:xfrm>
            <a:off x="431801" y="2029084"/>
            <a:ext cx="2299138" cy="1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B42433C-D1E5-434C-A331-94DFD8E56DF1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431802" y="411163"/>
            <a:ext cx="2299138" cy="1485084"/>
          </a:xfrm>
        </p:spPr>
        <p:txBody>
          <a:bodyPr/>
          <a:lstStyle>
            <a:lvl1pPr marL="0" indent="0">
              <a:buNone/>
              <a:defRPr b="0">
                <a:solidFill>
                  <a:schemeClr val="bg1"/>
                </a:solidFill>
              </a:defRPr>
            </a:lvl1pPr>
          </a:lstStyle>
          <a:p>
            <a:r>
              <a:rPr lang="en-GB"/>
              <a:t>Click icon to add picture</a:t>
            </a:r>
          </a:p>
        </p:txBody>
      </p: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9ADAFBE0-E4BE-49CE-B6AE-E13838084BB3}"/>
              </a:ext>
            </a:extLst>
          </p:cNvPr>
          <p:cNvCxnSpPr>
            <a:cxnSpLocks/>
          </p:cNvCxnSpPr>
          <p:nvPr userDrawn="1"/>
        </p:nvCxnSpPr>
        <p:spPr>
          <a:xfrm>
            <a:off x="436125" y="4189671"/>
            <a:ext cx="2299138" cy="1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Picture Placeholder 2">
            <a:extLst>
              <a:ext uri="{FF2B5EF4-FFF2-40B4-BE49-F238E27FC236}">
                <a16:creationId xmlns:a16="http://schemas.microsoft.com/office/drawing/2014/main" id="{C0EA1AD3-FB09-47F8-BB9C-4F38BB33C267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436125" y="2571750"/>
            <a:ext cx="2299138" cy="1485084"/>
          </a:xfrm>
        </p:spPr>
        <p:txBody>
          <a:bodyPr/>
          <a:lstStyle>
            <a:lvl1pPr marL="0" indent="0">
              <a:buNone/>
              <a:defRPr b="0">
                <a:solidFill>
                  <a:schemeClr val="bg1"/>
                </a:solidFill>
              </a:defRPr>
            </a:lvl1pPr>
          </a:lstStyle>
          <a:p>
            <a:r>
              <a:rPr lang="en-GB"/>
              <a:t>Click icon to add picture</a:t>
            </a:r>
          </a:p>
        </p:txBody>
      </p: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1048226E-5BD0-47BC-A2CE-6028EB18DC46}"/>
              </a:ext>
            </a:extLst>
          </p:cNvPr>
          <p:cNvCxnSpPr>
            <a:cxnSpLocks/>
          </p:cNvCxnSpPr>
          <p:nvPr userDrawn="1"/>
        </p:nvCxnSpPr>
        <p:spPr>
          <a:xfrm>
            <a:off x="6413064" y="2029084"/>
            <a:ext cx="2299138" cy="1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Picture Placeholder 2">
            <a:extLst>
              <a:ext uri="{FF2B5EF4-FFF2-40B4-BE49-F238E27FC236}">
                <a16:creationId xmlns:a16="http://schemas.microsoft.com/office/drawing/2014/main" id="{5F72582F-7373-4398-BCD6-DF8E97287094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6413065" y="411163"/>
            <a:ext cx="2299138" cy="1485084"/>
          </a:xfrm>
        </p:spPr>
        <p:txBody>
          <a:bodyPr/>
          <a:lstStyle>
            <a:lvl1pPr marL="0" indent="0">
              <a:buNone/>
              <a:defRPr b="0">
                <a:solidFill>
                  <a:schemeClr val="bg1"/>
                </a:solidFill>
              </a:defRPr>
            </a:lvl1pPr>
          </a:lstStyle>
          <a:p>
            <a:r>
              <a:rPr lang="en-GB"/>
              <a:t>Click icon to add picture</a:t>
            </a:r>
          </a:p>
        </p:txBody>
      </p:sp>
      <p:sp>
        <p:nvSpPr>
          <p:cNvPr id="46" name="Text Placeholder 11">
            <a:extLst>
              <a:ext uri="{FF2B5EF4-FFF2-40B4-BE49-F238E27FC236}">
                <a16:creationId xmlns:a16="http://schemas.microsoft.com/office/drawing/2014/main" id="{5DE99255-44CA-441C-BB41-85736567E206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413062" y="2029071"/>
            <a:ext cx="2299138" cy="319786"/>
          </a:xfrm>
        </p:spPr>
        <p:txBody>
          <a:bodyPr/>
          <a:lstStyle>
            <a:lvl1pPr marL="0" indent="0">
              <a:spcAft>
                <a:spcPts val="500"/>
              </a:spcAft>
              <a:buFontTx/>
              <a:buNone/>
              <a:defRPr sz="1800">
                <a:solidFill>
                  <a:schemeClr val="bg1"/>
                </a:solidFill>
              </a:defRPr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GB"/>
              <a:t>Click to add text</a:t>
            </a:r>
          </a:p>
        </p:txBody>
      </p:sp>
      <p:sp>
        <p:nvSpPr>
          <p:cNvPr id="47" name="Text Placeholder 11">
            <a:extLst>
              <a:ext uri="{FF2B5EF4-FFF2-40B4-BE49-F238E27FC236}">
                <a16:creationId xmlns:a16="http://schemas.microsoft.com/office/drawing/2014/main" id="{A523708E-9964-4FCA-9B54-EE04DBF6ED7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36125" y="4189657"/>
            <a:ext cx="2299138" cy="319786"/>
          </a:xfrm>
        </p:spPr>
        <p:txBody>
          <a:bodyPr/>
          <a:lstStyle>
            <a:lvl1pPr marL="0" indent="0">
              <a:spcAft>
                <a:spcPts val="500"/>
              </a:spcAft>
              <a:buFontTx/>
              <a:buNone/>
              <a:defRPr sz="1800">
                <a:solidFill>
                  <a:schemeClr val="bg1"/>
                </a:solidFill>
              </a:defRPr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GB"/>
              <a:t>Click to add text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2D172800-1790-4DDC-B421-71C390A398BC}"/>
              </a:ext>
            </a:extLst>
          </p:cNvPr>
          <p:cNvCxnSpPr>
            <a:cxnSpLocks/>
          </p:cNvCxnSpPr>
          <p:nvPr userDrawn="1"/>
        </p:nvCxnSpPr>
        <p:spPr>
          <a:xfrm>
            <a:off x="3422428" y="2029084"/>
            <a:ext cx="2299138" cy="1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Picture Placeholder 2">
            <a:extLst>
              <a:ext uri="{FF2B5EF4-FFF2-40B4-BE49-F238E27FC236}">
                <a16:creationId xmlns:a16="http://schemas.microsoft.com/office/drawing/2014/main" id="{3ACCC488-E951-4C81-B7B8-7BDAB396FBA5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3422429" y="411163"/>
            <a:ext cx="2299138" cy="1485084"/>
          </a:xfrm>
        </p:spPr>
        <p:txBody>
          <a:bodyPr/>
          <a:lstStyle>
            <a:lvl1pPr marL="0" indent="0">
              <a:buNone/>
              <a:defRPr b="0">
                <a:solidFill>
                  <a:schemeClr val="bg1"/>
                </a:solidFill>
              </a:defRPr>
            </a:lvl1pPr>
          </a:lstStyle>
          <a:p>
            <a:r>
              <a:rPr lang="en-GB"/>
              <a:t>Click icon to add picture</a:t>
            </a:r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7CECB912-D2D4-4451-97CA-8959BE18AE3F}"/>
              </a:ext>
            </a:extLst>
          </p:cNvPr>
          <p:cNvCxnSpPr>
            <a:cxnSpLocks/>
          </p:cNvCxnSpPr>
          <p:nvPr userDrawn="1"/>
        </p:nvCxnSpPr>
        <p:spPr>
          <a:xfrm>
            <a:off x="3429712" y="4189671"/>
            <a:ext cx="2299138" cy="1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Picture Placeholder 2">
            <a:extLst>
              <a:ext uri="{FF2B5EF4-FFF2-40B4-BE49-F238E27FC236}">
                <a16:creationId xmlns:a16="http://schemas.microsoft.com/office/drawing/2014/main" id="{059268D9-83A6-43BE-857F-4A80A1AFF683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3429712" y="2571750"/>
            <a:ext cx="2299138" cy="1485084"/>
          </a:xfrm>
        </p:spPr>
        <p:txBody>
          <a:bodyPr/>
          <a:lstStyle>
            <a:lvl1pPr marL="0" indent="0">
              <a:buNone/>
              <a:defRPr b="0">
                <a:solidFill>
                  <a:schemeClr val="bg1"/>
                </a:solidFill>
              </a:defRPr>
            </a:lvl1pPr>
          </a:lstStyle>
          <a:p>
            <a:r>
              <a:rPr lang="en-GB"/>
              <a:t>Click icon to add picture</a:t>
            </a:r>
          </a:p>
        </p:txBody>
      </p:sp>
      <p:sp>
        <p:nvSpPr>
          <p:cNvPr id="22" name="Text Placeholder 11">
            <a:extLst>
              <a:ext uri="{FF2B5EF4-FFF2-40B4-BE49-F238E27FC236}">
                <a16:creationId xmlns:a16="http://schemas.microsoft.com/office/drawing/2014/main" id="{2052E2BF-E587-4DC9-85FF-50ABA8434D6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3422426" y="2029071"/>
            <a:ext cx="2299138" cy="319786"/>
          </a:xfrm>
        </p:spPr>
        <p:txBody>
          <a:bodyPr/>
          <a:lstStyle>
            <a:lvl1pPr marL="0" indent="0">
              <a:spcAft>
                <a:spcPts val="500"/>
              </a:spcAft>
              <a:buFontTx/>
              <a:buNone/>
              <a:defRPr sz="1800">
                <a:solidFill>
                  <a:schemeClr val="bg1"/>
                </a:solidFill>
              </a:defRPr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GB"/>
              <a:t>Click to add text</a:t>
            </a:r>
          </a:p>
        </p:txBody>
      </p:sp>
      <p:sp>
        <p:nvSpPr>
          <p:cNvPr id="23" name="Text Placeholder 11">
            <a:extLst>
              <a:ext uri="{FF2B5EF4-FFF2-40B4-BE49-F238E27FC236}">
                <a16:creationId xmlns:a16="http://schemas.microsoft.com/office/drawing/2014/main" id="{3DA4DDD4-B4BF-4187-8FEB-DA7785CA093F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3429712" y="4189657"/>
            <a:ext cx="2299138" cy="319786"/>
          </a:xfrm>
        </p:spPr>
        <p:txBody>
          <a:bodyPr/>
          <a:lstStyle>
            <a:lvl1pPr marL="0" indent="0">
              <a:spcAft>
                <a:spcPts val="500"/>
              </a:spcAft>
              <a:buFontTx/>
              <a:buNone/>
              <a:defRPr sz="1800">
                <a:solidFill>
                  <a:schemeClr val="bg1"/>
                </a:solidFill>
              </a:defRPr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GB"/>
              <a:t>Click to add text</a:t>
            </a:r>
          </a:p>
        </p:txBody>
      </p:sp>
    </p:spTree>
    <p:extLst>
      <p:ext uri="{BB962C8B-B14F-4D97-AF65-F5344CB8AC3E}">
        <p14:creationId xmlns:p14="http://schemas.microsoft.com/office/powerpoint/2010/main" val="42485328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272">
          <p15:clr>
            <a:srgbClr val="FBAE40"/>
          </p15:clr>
        </p15:guide>
        <p15:guide id="3" orient="horz" pos="1620" userDrawn="1">
          <p15:clr>
            <a:srgbClr val="FBAE40"/>
          </p15:clr>
        </p15:guide>
        <p15:guide id="4" orient="horz" pos="259">
          <p15:clr>
            <a:srgbClr val="FBAE40"/>
          </p15:clr>
        </p15:guide>
        <p15:guide id="5" pos="5488">
          <p15:clr>
            <a:srgbClr val="FBAE40"/>
          </p15:clr>
        </p15:guide>
        <p15:guide id="7" orient="horz" pos="2981" userDrawn="1">
          <p15:clr>
            <a:srgbClr val="FBAE40"/>
          </p15:clr>
        </p15:guide>
        <p15:guide id="8" pos="1723" userDrawn="1">
          <p15:clr>
            <a:srgbClr val="FBAE40"/>
          </p15:clr>
        </p15:guide>
        <p15:guide id="9" pos="2154" userDrawn="1">
          <p15:clr>
            <a:srgbClr val="FBAE40"/>
          </p15:clr>
        </p15:guide>
        <p15:guide id="10" pos="3606" userDrawn="1">
          <p15:clr>
            <a:srgbClr val="FBAE40"/>
          </p15:clr>
        </p15:guide>
        <p15:guide id="11" pos="4037" userDrawn="1">
          <p15:clr>
            <a:srgbClr val="FBAE40"/>
          </p15:clr>
        </p15:guide>
      </p15:sldGuideLst>
    </p:ext>
  </p:extLs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 images (Ligh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7">
            <a:extLst>
              <a:ext uri="{FF2B5EF4-FFF2-40B4-BE49-F238E27FC236}">
                <a16:creationId xmlns:a16="http://schemas.microsoft.com/office/drawing/2014/main" id="{F4CF05EA-F898-4007-AD46-0661D2E50EA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1800" y="2029070"/>
            <a:ext cx="2299138" cy="319787"/>
          </a:xfrm>
        </p:spPr>
        <p:txBody>
          <a:bodyPr/>
          <a:lstStyle>
            <a:lvl1pPr marL="0" indent="0">
              <a:lnSpc>
                <a:spcPct val="100000"/>
              </a:lnSpc>
              <a:spcAft>
                <a:spcPts val="500"/>
              </a:spcAft>
              <a:buFontTx/>
              <a:buNone/>
              <a:defRPr sz="1800" b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add text</a:t>
            </a:r>
            <a:endParaRPr lang="en-GB"/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522F9DB4-9D8E-427B-99DD-E998B980D507}"/>
              </a:ext>
            </a:extLst>
          </p:cNvPr>
          <p:cNvCxnSpPr>
            <a:cxnSpLocks/>
          </p:cNvCxnSpPr>
          <p:nvPr userDrawn="1"/>
        </p:nvCxnSpPr>
        <p:spPr>
          <a:xfrm>
            <a:off x="431801" y="2029084"/>
            <a:ext cx="2299138" cy="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B42433C-D1E5-434C-A331-94DFD8E56DF1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431802" y="411163"/>
            <a:ext cx="2299138" cy="1485084"/>
          </a:xfrm>
        </p:spPr>
        <p:txBody>
          <a:bodyPr/>
          <a:lstStyle>
            <a:lvl1pPr marL="0" indent="0">
              <a:buNone/>
              <a:defRPr b="0">
                <a:solidFill>
                  <a:schemeClr val="tx1"/>
                </a:solidFill>
              </a:defRPr>
            </a:lvl1pPr>
          </a:lstStyle>
          <a:p>
            <a:r>
              <a:rPr lang="en-GB"/>
              <a:t>Click icon to add picture</a:t>
            </a:r>
          </a:p>
        </p:txBody>
      </p: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9ADAFBE0-E4BE-49CE-B6AE-E13838084BB3}"/>
              </a:ext>
            </a:extLst>
          </p:cNvPr>
          <p:cNvCxnSpPr>
            <a:cxnSpLocks/>
          </p:cNvCxnSpPr>
          <p:nvPr userDrawn="1"/>
        </p:nvCxnSpPr>
        <p:spPr>
          <a:xfrm>
            <a:off x="431799" y="4202205"/>
            <a:ext cx="2299138" cy="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Picture Placeholder 2">
            <a:extLst>
              <a:ext uri="{FF2B5EF4-FFF2-40B4-BE49-F238E27FC236}">
                <a16:creationId xmlns:a16="http://schemas.microsoft.com/office/drawing/2014/main" id="{C0EA1AD3-FB09-47F8-BB9C-4F38BB33C267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431800" y="2584284"/>
            <a:ext cx="2299138" cy="1485084"/>
          </a:xfrm>
        </p:spPr>
        <p:txBody>
          <a:bodyPr/>
          <a:lstStyle>
            <a:lvl1pPr marL="0" indent="0">
              <a:buNone/>
              <a:defRPr b="0">
                <a:solidFill>
                  <a:schemeClr val="tx1"/>
                </a:solidFill>
              </a:defRPr>
            </a:lvl1pPr>
          </a:lstStyle>
          <a:p>
            <a:r>
              <a:rPr lang="en-GB"/>
              <a:t>Click icon to add picture</a:t>
            </a:r>
          </a:p>
        </p:txBody>
      </p: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1048226E-5BD0-47BC-A2CE-6028EB18DC46}"/>
              </a:ext>
            </a:extLst>
          </p:cNvPr>
          <p:cNvCxnSpPr>
            <a:cxnSpLocks/>
          </p:cNvCxnSpPr>
          <p:nvPr userDrawn="1"/>
        </p:nvCxnSpPr>
        <p:spPr>
          <a:xfrm>
            <a:off x="6413064" y="2029084"/>
            <a:ext cx="2299138" cy="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Picture Placeholder 2">
            <a:extLst>
              <a:ext uri="{FF2B5EF4-FFF2-40B4-BE49-F238E27FC236}">
                <a16:creationId xmlns:a16="http://schemas.microsoft.com/office/drawing/2014/main" id="{5F72582F-7373-4398-BCD6-DF8E97287094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6413065" y="411163"/>
            <a:ext cx="2299138" cy="1485084"/>
          </a:xfrm>
        </p:spPr>
        <p:txBody>
          <a:bodyPr/>
          <a:lstStyle>
            <a:lvl1pPr marL="0" indent="0">
              <a:buNone/>
              <a:defRPr b="0">
                <a:solidFill>
                  <a:schemeClr val="tx1"/>
                </a:solidFill>
              </a:defRPr>
            </a:lvl1pPr>
          </a:lstStyle>
          <a:p>
            <a:r>
              <a:rPr lang="en-GB"/>
              <a:t>Click icon to add picture</a:t>
            </a:r>
          </a:p>
        </p:txBody>
      </p:sp>
      <p:sp>
        <p:nvSpPr>
          <p:cNvPr id="46" name="Text Placeholder 11">
            <a:extLst>
              <a:ext uri="{FF2B5EF4-FFF2-40B4-BE49-F238E27FC236}">
                <a16:creationId xmlns:a16="http://schemas.microsoft.com/office/drawing/2014/main" id="{5DE99255-44CA-441C-BB41-85736567E206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413062" y="2029071"/>
            <a:ext cx="2299138" cy="319786"/>
          </a:xfrm>
        </p:spPr>
        <p:txBody>
          <a:bodyPr/>
          <a:lstStyle>
            <a:lvl1pPr marL="0" indent="0">
              <a:spcAft>
                <a:spcPts val="500"/>
              </a:spcAft>
              <a:buFontTx/>
              <a:buNone/>
              <a:defRPr sz="1800">
                <a:solidFill>
                  <a:schemeClr val="tx1"/>
                </a:solidFill>
              </a:defRPr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GB"/>
              <a:t>Click to add text</a:t>
            </a:r>
          </a:p>
        </p:txBody>
      </p:sp>
      <p:sp>
        <p:nvSpPr>
          <p:cNvPr id="47" name="Text Placeholder 11">
            <a:extLst>
              <a:ext uri="{FF2B5EF4-FFF2-40B4-BE49-F238E27FC236}">
                <a16:creationId xmlns:a16="http://schemas.microsoft.com/office/drawing/2014/main" id="{A523708E-9964-4FCA-9B54-EE04DBF6ED7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31799" y="4202191"/>
            <a:ext cx="2299138" cy="319786"/>
          </a:xfrm>
        </p:spPr>
        <p:txBody>
          <a:bodyPr/>
          <a:lstStyle>
            <a:lvl1pPr marL="0" indent="0">
              <a:spcAft>
                <a:spcPts val="500"/>
              </a:spcAft>
              <a:buFontTx/>
              <a:buNone/>
              <a:defRPr sz="1800">
                <a:solidFill>
                  <a:schemeClr val="tx1"/>
                </a:solidFill>
              </a:defRPr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GB"/>
              <a:t>Click to add text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2D172800-1790-4DDC-B421-71C390A398BC}"/>
              </a:ext>
            </a:extLst>
          </p:cNvPr>
          <p:cNvCxnSpPr>
            <a:cxnSpLocks/>
          </p:cNvCxnSpPr>
          <p:nvPr userDrawn="1"/>
        </p:nvCxnSpPr>
        <p:spPr>
          <a:xfrm>
            <a:off x="3422428" y="2029084"/>
            <a:ext cx="2299138" cy="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Picture Placeholder 2">
            <a:extLst>
              <a:ext uri="{FF2B5EF4-FFF2-40B4-BE49-F238E27FC236}">
                <a16:creationId xmlns:a16="http://schemas.microsoft.com/office/drawing/2014/main" id="{3ACCC488-E951-4C81-B7B8-7BDAB396FBA5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3422429" y="411163"/>
            <a:ext cx="2299138" cy="1485084"/>
          </a:xfrm>
        </p:spPr>
        <p:txBody>
          <a:bodyPr/>
          <a:lstStyle>
            <a:lvl1pPr marL="0" indent="0">
              <a:buNone/>
              <a:defRPr b="0">
                <a:solidFill>
                  <a:schemeClr val="tx1"/>
                </a:solidFill>
              </a:defRPr>
            </a:lvl1pPr>
          </a:lstStyle>
          <a:p>
            <a:r>
              <a:rPr lang="en-GB"/>
              <a:t>Click icon to add picture</a:t>
            </a:r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7CECB912-D2D4-4451-97CA-8959BE18AE3F}"/>
              </a:ext>
            </a:extLst>
          </p:cNvPr>
          <p:cNvCxnSpPr>
            <a:cxnSpLocks/>
          </p:cNvCxnSpPr>
          <p:nvPr userDrawn="1"/>
        </p:nvCxnSpPr>
        <p:spPr>
          <a:xfrm>
            <a:off x="3425386" y="4202205"/>
            <a:ext cx="2299138" cy="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Picture Placeholder 2">
            <a:extLst>
              <a:ext uri="{FF2B5EF4-FFF2-40B4-BE49-F238E27FC236}">
                <a16:creationId xmlns:a16="http://schemas.microsoft.com/office/drawing/2014/main" id="{059268D9-83A6-43BE-857F-4A80A1AFF683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3425387" y="2584284"/>
            <a:ext cx="2299138" cy="1485084"/>
          </a:xfrm>
        </p:spPr>
        <p:txBody>
          <a:bodyPr/>
          <a:lstStyle>
            <a:lvl1pPr marL="0" indent="0">
              <a:buNone/>
              <a:defRPr b="0">
                <a:solidFill>
                  <a:schemeClr val="tx1"/>
                </a:solidFill>
              </a:defRPr>
            </a:lvl1pPr>
          </a:lstStyle>
          <a:p>
            <a:r>
              <a:rPr lang="en-GB"/>
              <a:t>Click icon to add picture</a:t>
            </a:r>
          </a:p>
        </p:txBody>
      </p:sp>
      <p:sp>
        <p:nvSpPr>
          <p:cNvPr id="22" name="Text Placeholder 11">
            <a:extLst>
              <a:ext uri="{FF2B5EF4-FFF2-40B4-BE49-F238E27FC236}">
                <a16:creationId xmlns:a16="http://schemas.microsoft.com/office/drawing/2014/main" id="{2052E2BF-E587-4DC9-85FF-50ABA8434D6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3422426" y="2029071"/>
            <a:ext cx="2299138" cy="319786"/>
          </a:xfrm>
        </p:spPr>
        <p:txBody>
          <a:bodyPr/>
          <a:lstStyle>
            <a:lvl1pPr marL="0" indent="0">
              <a:spcAft>
                <a:spcPts val="500"/>
              </a:spcAft>
              <a:buFontTx/>
              <a:buNone/>
              <a:defRPr sz="1800">
                <a:solidFill>
                  <a:schemeClr val="tx1"/>
                </a:solidFill>
              </a:defRPr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GB"/>
              <a:t>Click to add text</a:t>
            </a:r>
          </a:p>
        </p:txBody>
      </p:sp>
      <p:sp>
        <p:nvSpPr>
          <p:cNvPr id="23" name="Text Placeholder 11">
            <a:extLst>
              <a:ext uri="{FF2B5EF4-FFF2-40B4-BE49-F238E27FC236}">
                <a16:creationId xmlns:a16="http://schemas.microsoft.com/office/drawing/2014/main" id="{3DA4DDD4-B4BF-4187-8FEB-DA7785CA093F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3425386" y="4202191"/>
            <a:ext cx="2299138" cy="319786"/>
          </a:xfrm>
        </p:spPr>
        <p:txBody>
          <a:bodyPr/>
          <a:lstStyle>
            <a:lvl1pPr marL="0" indent="0">
              <a:spcAft>
                <a:spcPts val="500"/>
              </a:spcAft>
              <a:buFontTx/>
              <a:buNone/>
              <a:defRPr sz="1800">
                <a:solidFill>
                  <a:schemeClr val="tx1"/>
                </a:solidFill>
              </a:defRPr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GB"/>
              <a:t>Click to add text</a:t>
            </a:r>
          </a:p>
        </p:txBody>
      </p:sp>
    </p:spTree>
    <p:extLst>
      <p:ext uri="{BB962C8B-B14F-4D97-AF65-F5344CB8AC3E}">
        <p14:creationId xmlns:p14="http://schemas.microsoft.com/office/powerpoint/2010/main" val="309210634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272">
          <p15:clr>
            <a:srgbClr val="FBAE40"/>
          </p15:clr>
        </p15:guide>
        <p15:guide id="3" orient="horz" pos="2981">
          <p15:clr>
            <a:srgbClr val="FBAE40"/>
          </p15:clr>
        </p15:guide>
        <p15:guide id="4" orient="horz" pos="259">
          <p15:clr>
            <a:srgbClr val="FBAE40"/>
          </p15:clr>
        </p15:guide>
        <p15:guide id="5" pos="5488">
          <p15:clr>
            <a:srgbClr val="FBAE40"/>
          </p15:clr>
        </p15:guide>
        <p15:guide id="6" pos="1723" userDrawn="1">
          <p15:clr>
            <a:srgbClr val="FBAE40"/>
          </p15:clr>
        </p15:guide>
        <p15:guide id="7" orient="horz" pos="1620">
          <p15:clr>
            <a:srgbClr val="FBAE40"/>
          </p15:clr>
        </p15:guide>
        <p15:guide id="8" pos="2154" userDrawn="1">
          <p15:clr>
            <a:srgbClr val="FBAE40"/>
          </p15:clr>
        </p15:guide>
        <p15:guide id="9" pos="3606" userDrawn="1">
          <p15:clr>
            <a:srgbClr val="FBAE40"/>
          </p15:clr>
        </p15:guide>
        <p15:guide id="10" pos="4037" userDrawn="1">
          <p15:clr>
            <a:srgbClr val="FBAE40"/>
          </p15:clr>
        </p15:guide>
      </p15:sldGuideLst>
    </p:ext>
  </p:extLs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 images (Dark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7">
            <a:extLst>
              <a:ext uri="{FF2B5EF4-FFF2-40B4-BE49-F238E27FC236}">
                <a16:creationId xmlns:a16="http://schemas.microsoft.com/office/drawing/2014/main" id="{F4CF05EA-F898-4007-AD46-0661D2E50EA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1800" y="2029070"/>
            <a:ext cx="2299138" cy="319787"/>
          </a:xfrm>
        </p:spPr>
        <p:txBody>
          <a:bodyPr/>
          <a:lstStyle>
            <a:lvl1pPr marL="0" indent="0">
              <a:lnSpc>
                <a:spcPct val="100000"/>
              </a:lnSpc>
              <a:spcAft>
                <a:spcPts val="500"/>
              </a:spcAft>
              <a:buFontTx/>
              <a:buNone/>
              <a:defRPr sz="1800" b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add text</a:t>
            </a:r>
            <a:endParaRPr lang="en-GB"/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522F9DB4-9D8E-427B-99DD-E998B980D507}"/>
              </a:ext>
            </a:extLst>
          </p:cNvPr>
          <p:cNvCxnSpPr>
            <a:cxnSpLocks/>
          </p:cNvCxnSpPr>
          <p:nvPr userDrawn="1"/>
        </p:nvCxnSpPr>
        <p:spPr>
          <a:xfrm>
            <a:off x="431801" y="2029084"/>
            <a:ext cx="2299138" cy="1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B42433C-D1E5-434C-A331-94DFD8E56DF1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431802" y="411163"/>
            <a:ext cx="2299138" cy="1485084"/>
          </a:xfrm>
        </p:spPr>
        <p:txBody>
          <a:bodyPr/>
          <a:lstStyle>
            <a:lvl1pPr marL="0" indent="0">
              <a:buNone/>
              <a:defRPr b="0">
                <a:solidFill>
                  <a:schemeClr val="bg1"/>
                </a:solidFill>
              </a:defRPr>
            </a:lvl1pPr>
          </a:lstStyle>
          <a:p>
            <a:r>
              <a:rPr lang="en-GB"/>
              <a:t>Click icon to add picture</a:t>
            </a:r>
          </a:p>
        </p:txBody>
      </p: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9ADAFBE0-E4BE-49CE-B6AE-E13838084BB3}"/>
              </a:ext>
            </a:extLst>
          </p:cNvPr>
          <p:cNvCxnSpPr>
            <a:cxnSpLocks/>
          </p:cNvCxnSpPr>
          <p:nvPr userDrawn="1"/>
        </p:nvCxnSpPr>
        <p:spPr>
          <a:xfrm>
            <a:off x="431797" y="4189671"/>
            <a:ext cx="2299138" cy="1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Picture Placeholder 2">
            <a:extLst>
              <a:ext uri="{FF2B5EF4-FFF2-40B4-BE49-F238E27FC236}">
                <a16:creationId xmlns:a16="http://schemas.microsoft.com/office/drawing/2014/main" id="{C0EA1AD3-FB09-47F8-BB9C-4F38BB33C267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431798" y="2571750"/>
            <a:ext cx="2299138" cy="1485084"/>
          </a:xfrm>
        </p:spPr>
        <p:txBody>
          <a:bodyPr/>
          <a:lstStyle>
            <a:lvl1pPr marL="0" indent="0">
              <a:buNone/>
              <a:defRPr b="0">
                <a:solidFill>
                  <a:schemeClr val="bg1"/>
                </a:solidFill>
              </a:defRPr>
            </a:lvl1pPr>
          </a:lstStyle>
          <a:p>
            <a:r>
              <a:rPr lang="en-GB"/>
              <a:t>Click icon to add picture</a:t>
            </a:r>
          </a:p>
        </p:txBody>
      </p: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1048226E-5BD0-47BC-A2CE-6028EB18DC46}"/>
              </a:ext>
            </a:extLst>
          </p:cNvPr>
          <p:cNvCxnSpPr>
            <a:cxnSpLocks/>
          </p:cNvCxnSpPr>
          <p:nvPr userDrawn="1"/>
        </p:nvCxnSpPr>
        <p:spPr>
          <a:xfrm>
            <a:off x="6413064" y="2029084"/>
            <a:ext cx="2299138" cy="1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Picture Placeholder 2">
            <a:extLst>
              <a:ext uri="{FF2B5EF4-FFF2-40B4-BE49-F238E27FC236}">
                <a16:creationId xmlns:a16="http://schemas.microsoft.com/office/drawing/2014/main" id="{5F72582F-7373-4398-BCD6-DF8E97287094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6413065" y="411163"/>
            <a:ext cx="2299138" cy="1485084"/>
          </a:xfrm>
        </p:spPr>
        <p:txBody>
          <a:bodyPr/>
          <a:lstStyle>
            <a:lvl1pPr marL="0" indent="0">
              <a:buNone/>
              <a:defRPr b="0">
                <a:solidFill>
                  <a:schemeClr val="bg1"/>
                </a:solidFill>
              </a:defRPr>
            </a:lvl1pPr>
          </a:lstStyle>
          <a:p>
            <a:r>
              <a:rPr lang="en-GB"/>
              <a:t>Click icon to add picture</a:t>
            </a:r>
          </a:p>
        </p:txBody>
      </p: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CCEB59B0-E923-4D9F-8187-603AD6A3E427}"/>
              </a:ext>
            </a:extLst>
          </p:cNvPr>
          <p:cNvCxnSpPr>
            <a:cxnSpLocks/>
          </p:cNvCxnSpPr>
          <p:nvPr userDrawn="1"/>
        </p:nvCxnSpPr>
        <p:spPr>
          <a:xfrm>
            <a:off x="6413061" y="4189671"/>
            <a:ext cx="2299138" cy="1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Picture Placeholder 2">
            <a:extLst>
              <a:ext uri="{FF2B5EF4-FFF2-40B4-BE49-F238E27FC236}">
                <a16:creationId xmlns:a16="http://schemas.microsoft.com/office/drawing/2014/main" id="{1E76E5CD-B03D-469E-8ED5-430B5578267A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413062" y="2571750"/>
            <a:ext cx="2299138" cy="1485084"/>
          </a:xfrm>
        </p:spPr>
        <p:txBody>
          <a:bodyPr/>
          <a:lstStyle>
            <a:lvl1pPr marL="0" indent="0">
              <a:buNone/>
              <a:defRPr b="0">
                <a:solidFill>
                  <a:schemeClr val="bg1"/>
                </a:solidFill>
              </a:defRPr>
            </a:lvl1pPr>
          </a:lstStyle>
          <a:p>
            <a:r>
              <a:rPr lang="en-GB"/>
              <a:t>Click icon to add picture</a:t>
            </a:r>
          </a:p>
        </p:txBody>
      </p:sp>
      <p:sp>
        <p:nvSpPr>
          <p:cNvPr id="46" name="Text Placeholder 11">
            <a:extLst>
              <a:ext uri="{FF2B5EF4-FFF2-40B4-BE49-F238E27FC236}">
                <a16:creationId xmlns:a16="http://schemas.microsoft.com/office/drawing/2014/main" id="{5DE99255-44CA-441C-BB41-85736567E206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413062" y="2029071"/>
            <a:ext cx="2299138" cy="319786"/>
          </a:xfrm>
        </p:spPr>
        <p:txBody>
          <a:bodyPr/>
          <a:lstStyle>
            <a:lvl1pPr marL="0" indent="0">
              <a:spcAft>
                <a:spcPts val="500"/>
              </a:spcAft>
              <a:buFontTx/>
              <a:buNone/>
              <a:defRPr sz="1800">
                <a:solidFill>
                  <a:schemeClr val="bg1"/>
                </a:solidFill>
              </a:defRPr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GB"/>
              <a:t>Click to add text</a:t>
            </a:r>
          </a:p>
        </p:txBody>
      </p:sp>
      <p:sp>
        <p:nvSpPr>
          <p:cNvPr id="47" name="Text Placeholder 11">
            <a:extLst>
              <a:ext uri="{FF2B5EF4-FFF2-40B4-BE49-F238E27FC236}">
                <a16:creationId xmlns:a16="http://schemas.microsoft.com/office/drawing/2014/main" id="{A523708E-9964-4FCA-9B54-EE04DBF6ED7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31797" y="4189657"/>
            <a:ext cx="2299138" cy="319786"/>
          </a:xfrm>
        </p:spPr>
        <p:txBody>
          <a:bodyPr/>
          <a:lstStyle>
            <a:lvl1pPr marL="0" indent="0">
              <a:spcAft>
                <a:spcPts val="500"/>
              </a:spcAft>
              <a:buFontTx/>
              <a:buNone/>
              <a:defRPr sz="1800">
                <a:solidFill>
                  <a:schemeClr val="bg1"/>
                </a:solidFill>
              </a:defRPr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GB"/>
              <a:t>Click to add text</a:t>
            </a:r>
          </a:p>
        </p:txBody>
      </p:sp>
      <p:sp>
        <p:nvSpPr>
          <p:cNvPr id="48" name="Text Placeholder 11">
            <a:extLst>
              <a:ext uri="{FF2B5EF4-FFF2-40B4-BE49-F238E27FC236}">
                <a16:creationId xmlns:a16="http://schemas.microsoft.com/office/drawing/2014/main" id="{A5DC7855-36C4-4F12-B064-148DB3EC7CDD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413061" y="4189657"/>
            <a:ext cx="2299138" cy="319786"/>
          </a:xfrm>
        </p:spPr>
        <p:txBody>
          <a:bodyPr/>
          <a:lstStyle>
            <a:lvl1pPr marL="0" indent="0">
              <a:spcAft>
                <a:spcPts val="500"/>
              </a:spcAft>
              <a:buFontTx/>
              <a:buNone/>
              <a:defRPr sz="1800">
                <a:solidFill>
                  <a:schemeClr val="bg1"/>
                </a:solidFill>
              </a:defRPr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GB"/>
              <a:t>Click to add text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2D172800-1790-4DDC-B421-71C390A398BC}"/>
              </a:ext>
            </a:extLst>
          </p:cNvPr>
          <p:cNvCxnSpPr>
            <a:cxnSpLocks/>
          </p:cNvCxnSpPr>
          <p:nvPr userDrawn="1"/>
        </p:nvCxnSpPr>
        <p:spPr>
          <a:xfrm>
            <a:off x="3422428" y="2029084"/>
            <a:ext cx="2299138" cy="1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Picture Placeholder 2">
            <a:extLst>
              <a:ext uri="{FF2B5EF4-FFF2-40B4-BE49-F238E27FC236}">
                <a16:creationId xmlns:a16="http://schemas.microsoft.com/office/drawing/2014/main" id="{3ACCC488-E951-4C81-B7B8-7BDAB396FBA5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3422429" y="411163"/>
            <a:ext cx="2299138" cy="1485084"/>
          </a:xfrm>
        </p:spPr>
        <p:txBody>
          <a:bodyPr/>
          <a:lstStyle>
            <a:lvl1pPr marL="0" indent="0">
              <a:buNone/>
              <a:defRPr b="0">
                <a:solidFill>
                  <a:schemeClr val="bg1"/>
                </a:solidFill>
              </a:defRPr>
            </a:lvl1pPr>
          </a:lstStyle>
          <a:p>
            <a:r>
              <a:rPr lang="en-GB"/>
              <a:t>Click icon to add picture</a:t>
            </a:r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7CECB912-D2D4-4451-97CA-8959BE18AE3F}"/>
              </a:ext>
            </a:extLst>
          </p:cNvPr>
          <p:cNvCxnSpPr>
            <a:cxnSpLocks/>
          </p:cNvCxnSpPr>
          <p:nvPr userDrawn="1"/>
        </p:nvCxnSpPr>
        <p:spPr>
          <a:xfrm>
            <a:off x="3422425" y="4189671"/>
            <a:ext cx="2299138" cy="1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Picture Placeholder 2">
            <a:extLst>
              <a:ext uri="{FF2B5EF4-FFF2-40B4-BE49-F238E27FC236}">
                <a16:creationId xmlns:a16="http://schemas.microsoft.com/office/drawing/2014/main" id="{059268D9-83A6-43BE-857F-4A80A1AFF683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3422426" y="2571750"/>
            <a:ext cx="2299138" cy="1485084"/>
          </a:xfrm>
        </p:spPr>
        <p:txBody>
          <a:bodyPr/>
          <a:lstStyle>
            <a:lvl1pPr marL="0" indent="0">
              <a:buNone/>
              <a:defRPr b="0">
                <a:solidFill>
                  <a:schemeClr val="bg1"/>
                </a:solidFill>
              </a:defRPr>
            </a:lvl1pPr>
          </a:lstStyle>
          <a:p>
            <a:r>
              <a:rPr lang="en-GB"/>
              <a:t>Click icon to add picture</a:t>
            </a:r>
          </a:p>
        </p:txBody>
      </p:sp>
      <p:sp>
        <p:nvSpPr>
          <p:cNvPr id="22" name="Text Placeholder 11">
            <a:extLst>
              <a:ext uri="{FF2B5EF4-FFF2-40B4-BE49-F238E27FC236}">
                <a16:creationId xmlns:a16="http://schemas.microsoft.com/office/drawing/2014/main" id="{2052E2BF-E587-4DC9-85FF-50ABA8434D6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3422426" y="2029071"/>
            <a:ext cx="2299138" cy="319786"/>
          </a:xfrm>
        </p:spPr>
        <p:txBody>
          <a:bodyPr/>
          <a:lstStyle>
            <a:lvl1pPr marL="0" indent="0">
              <a:spcAft>
                <a:spcPts val="500"/>
              </a:spcAft>
              <a:buFontTx/>
              <a:buNone/>
              <a:defRPr sz="1800">
                <a:solidFill>
                  <a:schemeClr val="bg1"/>
                </a:solidFill>
              </a:defRPr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GB"/>
              <a:t>Click to add text</a:t>
            </a:r>
          </a:p>
        </p:txBody>
      </p:sp>
      <p:sp>
        <p:nvSpPr>
          <p:cNvPr id="23" name="Text Placeholder 11">
            <a:extLst>
              <a:ext uri="{FF2B5EF4-FFF2-40B4-BE49-F238E27FC236}">
                <a16:creationId xmlns:a16="http://schemas.microsoft.com/office/drawing/2014/main" id="{3DA4DDD4-B4BF-4187-8FEB-DA7785CA093F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3422425" y="4189657"/>
            <a:ext cx="2299138" cy="319786"/>
          </a:xfrm>
        </p:spPr>
        <p:txBody>
          <a:bodyPr/>
          <a:lstStyle>
            <a:lvl1pPr marL="0" indent="0">
              <a:spcAft>
                <a:spcPts val="500"/>
              </a:spcAft>
              <a:buFontTx/>
              <a:buNone/>
              <a:defRPr sz="1800">
                <a:solidFill>
                  <a:schemeClr val="bg1"/>
                </a:solidFill>
              </a:defRPr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GB"/>
              <a:t>Click to add text</a:t>
            </a:r>
          </a:p>
        </p:txBody>
      </p:sp>
    </p:spTree>
    <p:extLst>
      <p:ext uri="{BB962C8B-B14F-4D97-AF65-F5344CB8AC3E}">
        <p14:creationId xmlns:p14="http://schemas.microsoft.com/office/powerpoint/2010/main" val="153854448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272">
          <p15:clr>
            <a:srgbClr val="FBAE40"/>
          </p15:clr>
        </p15:guide>
        <p15:guide id="3" orient="horz" pos="2981">
          <p15:clr>
            <a:srgbClr val="FBAE40"/>
          </p15:clr>
        </p15:guide>
        <p15:guide id="4" orient="horz" pos="259">
          <p15:clr>
            <a:srgbClr val="FBAE40"/>
          </p15:clr>
        </p15:guide>
        <p15:guide id="5" pos="5488">
          <p15:clr>
            <a:srgbClr val="FBAE40"/>
          </p15:clr>
        </p15:guide>
        <p15:guide id="6" pos="3606" userDrawn="1">
          <p15:clr>
            <a:srgbClr val="FBAE40"/>
          </p15:clr>
        </p15:guide>
        <p15:guide id="7" orient="horz" pos="1620">
          <p15:clr>
            <a:srgbClr val="FBAE40"/>
          </p15:clr>
        </p15:guide>
        <p15:guide id="8" pos="1723" userDrawn="1">
          <p15:clr>
            <a:srgbClr val="FBAE40"/>
          </p15:clr>
        </p15:guide>
        <p15:guide id="9" pos="2154" userDrawn="1">
          <p15:clr>
            <a:srgbClr val="FBAE40"/>
          </p15:clr>
        </p15:guide>
        <p15:guide id="10" pos="4037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divider, no image (Dark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7">
            <a:extLst>
              <a:ext uri="{FF2B5EF4-FFF2-40B4-BE49-F238E27FC236}">
                <a16:creationId xmlns:a16="http://schemas.microsoft.com/office/drawing/2014/main" id="{F4CF05EA-F898-4007-AD46-0661D2E50EA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1800" y="2184922"/>
            <a:ext cx="8280400" cy="571512"/>
          </a:xfrm>
        </p:spPr>
        <p:txBody>
          <a:bodyPr/>
          <a:lstStyle>
            <a:lvl1pPr>
              <a:lnSpc>
                <a:spcPct val="100000"/>
              </a:lnSpc>
              <a:defRPr sz="3400" b="0">
                <a:solidFill>
                  <a:schemeClr val="bg1"/>
                </a:solidFill>
              </a:defRPr>
            </a:lvl1pPr>
          </a:lstStyle>
          <a:p>
            <a:r>
              <a:rPr lang="en-US"/>
              <a:t>Section divider title</a:t>
            </a:r>
            <a:endParaRPr lang="en-GB"/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522F9DB4-9D8E-427B-99DD-E998B980D507}"/>
              </a:ext>
            </a:extLst>
          </p:cNvPr>
          <p:cNvCxnSpPr>
            <a:cxnSpLocks/>
          </p:cNvCxnSpPr>
          <p:nvPr userDrawn="1"/>
        </p:nvCxnSpPr>
        <p:spPr>
          <a:xfrm>
            <a:off x="431800" y="2184922"/>
            <a:ext cx="8280400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36867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272">
          <p15:clr>
            <a:srgbClr val="FBAE40"/>
          </p15:clr>
        </p15:guide>
        <p15:guide id="3" orient="horz" pos="2981">
          <p15:clr>
            <a:srgbClr val="FBAE40"/>
          </p15:clr>
        </p15:guide>
        <p15:guide id="4" orient="horz" pos="259">
          <p15:clr>
            <a:srgbClr val="FBAE40"/>
          </p15:clr>
        </p15:guide>
        <p15:guide id="5" pos="5488">
          <p15:clr>
            <a:srgbClr val="FBAE40"/>
          </p15:clr>
        </p15:guide>
        <p15:guide id="6" pos="3016">
          <p15:clr>
            <a:srgbClr val="FBAE40"/>
          </p15:clr>
        </p15:guide>
      </p15:sldGuideLst>
    </p:ext>
  </p:extLs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 images (Ligh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7">
            <a:extLst>
              <a:ext uri="{FF2B5EF4-FFF2-40B4-BE49-F238E27FC236}">
                <a16:creationId xmlns:a16="http://schemas.microsoft.com/office/drawing/2014/main" id="{F4CF05EA-F898-4007-AD46-0661D2E50EA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1800" y="2029070"/>
            <a:ext cx="2299138" cy="319787"/>
          </a:xfrm>
        </p:spPr>
        <p:txBody>
          <a:bodyPr/>
          <a:lstStyle>
            <a:lvl1pPr marL="0" indent="0">
              <a:lnSpc>
                <a:spcPct val="100000"/>
              </a:lnSpc>
              <a:spcAft>
                <a:spcPts val="500"/>
              </a:spcAft>
              <a:buFontTx/>
              <a:buNone/>
              <a:defRPr sz="1800" b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add text</a:t>
            </a:r>
            <a:endParaRPr lang="en-GB"/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522F9DB4-9D8E-427B-99DD-E998B980D507}"/>
              </a:ext>
            </a:extLst>
          </p:cNvPr>
          <p:cNvCxnSpPr>
            <a:cxnSpLocks/>
          </p:cNvCxnSpPr>
          <p:nvPr userDrawn="1"/>
        </p:nvCxnSpPr>
        <p:spPr>
          <a:xfrm>
            <a:off x="431801" y="2029084"/>
            <a:ext cx="2299138" cy="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B42433C-D1E5-434C-A331-94DFD8E56DF1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431802" y="411163"/>
            <a:ext cx="2299138" cy="1485084"/>
          </a:xfrm>
        </p:spPr>
        <p:txBody>
          <a:bodyPr/>
          <a:lstStyle>
            <a:lvl1pPr marL="0" indent="0">
              <a:buNone/>
              <a:defRPr b="0">
                <a:solidFill>
                  <a:schemeClr val="tx1"/>
                </a:solidFill>
              </a:defRPr>
            </a:lvl1pPr>
          </a:lstStyle>
          <a:p>
            <a:r>
              <a:rPr lang="en-GB"/>
              <a:t>Click icon to add picture</a:t>
            </a:r>
          </a:p>
        </p:txBody>
      </p: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9ADAFBE0-E4BE-49CE-B6AE-E13838084BB3}"/>
              </a:ext>
            </a:extLst>
          </p:cNvPr>
          <p:cNvCxnSpPr>
            <a:cxnSpLocks/>
          </p:cNvCxnSpPr>
          <p:nvPr userDrawn="1"/>
        </p:nvCxnSpPr>
        <p:spPr>
          <a:xfrm>
            <a:off x="436124" y="4203361"/>
            <a:ext cx="2299138" cy="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Picture Placeholder 2">
            <a:extLst>
              <a:ext uri="{FF2B5EF4-FFF2-40B4-BE49-F238E27FC236}">
                <a16:creationId xmlns:a16="http://schemas.microsoft.com/office/drawing/2014/main" id="{C0EA1AD3-FB09-47F8-BB9C-4F38BB33C267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436125" y="2585440"/>
            <a:ext cx="2299138" cy="1485084"/>
          </a:xfrm>
        </p:spPr>
        <p:txBody>
          <a:bodyPr/>
          <a:lstStyle>
            <a:lvl1pPr marL="0" indent="0">
              <a:buNone/>
              <a:defRPr b="0">
                <a:solidFill>
                  <a:schemeClr val="tx1"/>
                </a:solidFill>
              </a:defRPr>
            </a:lvl1pPr>
          </a:lstStyle>
          <a:p>
            <a:r>
              <a:rPr lang="en-GB"/>
              <a:t>Click icon to add picture</a:t>
            </a:r>
          </a:p>
        </p:txBody>
      </p: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1048226E-5BD0-47BC-A2CE-6028EB18DC46}"/>
              </a:ext>
            </a:extLst>
          </p:cNvPr>
          <p:cNvCxnSpPr>
            <a:cxnSpLocks/>
          </p:cNvCxnSpPr>
          <p:nvPr userDrawn="1"/>
        </p:nvCxnSpPr>
        <p:spPr>
          <a:xfrm>
            <a:off x="6413064" y="2029084"/>
            <a:ext cx="2299138" cy="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Picture Placeholder 2">
            <a:extLst>
              <a:ext uri="{FF2B5EF4-FFF2-40B4-BE49-F238E27FC236}">
                <a16:creationId xmlns:a16="http://schemas.microsoft.com/office/drawing/2014/main" id="{5F72582F-7373-4398-BCD6-DF8E97287094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6413065" y="411163"/>
            <a:ext cx="2299138" cy="1485084"/>
          </a:xfrm>
        </p:spPr>
        <p:txBody>
          <a:bodyPr/>
          <a:lstStyle>
            <a:lvl1pPr marL="0" indent="0">
              <a:buNone/>
              <a:defRPr b="0">
                <a:solidFill>
                  <a:schemeClr val="tx1"/>
                </a:solidFill>
              </a:defRPr>
            </a:lvl1pPr>
          </a:lstStyle>
          <a:p>
            <a:r>
              <a:rPr lang="en-GB"/>
              <a:t>Click icon to add picture</a:t>
            </a:r>
          </a:p>
        </p:txBody>
      </p: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CCEB59B0-E923-4D9F-8187-603AD6A3E427}"/>
              </a:ext>
            </a:extLst>
          </p:cNvPr>
          <p:cNvCxnSpPr>
            <a:cxnSpLocks/>
          </p:cNvCxnSpPr>
          <p:nvPr userDrawn="1"/>
        </p:nvCxnSpPr>
        <p:spPr>
          <a:xfrm>
            <a:off x="6417388" y="4203361"/>
            <a:ext cx="2299138" cy="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Picture Placeholder 2">
            <a:extLst>
              <a:ext uri="{FF2B5EF4-FFF2-40B4-BE49-F238E27FC236}">
                <a16:creationId xmlns:a16="http://schemas.microsoft.com/office/drawing/2014/main" id="{1E76E5CD-B03D-469E-8ED5-430B5578267A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417389" y="2585440"/>
            <a:ext cx="2299138" cy="1485084"/>
          </a:xfrm>
        </p:spPr>
        <p:txBody>
          <a:bodyPr/>
          <a:lstStyle>
            <a:lvl1pPr marL="0" indent="0">
              <a:buNone/>
              <a:defRPr b="0">
                <a:solidFill>
                  <a:schemeClr val="tx1"/>
                </a:solidFill>
              </a:defRPr>
            </a:lvl1pPr>
          </a:lstStyle>
          <a:p>
            <a:r>
              <a:rPr lang="en-GB"/>
              <a:t>Click icon to add picture</a:t>
            </a:r>
          </a:p>
        </p:txBody>
      </p:sp>
      <p:sp>
        <p:nvSpPr>
          <p:cNvPr id="46" name="Text Placeholder 11">
            <a:extLst>
              <a:ext uri="{FF2B5EF4-FFF2-40B4-BE49-F238E27FC236}">
                <a16:creationId xmlns:a16="http://schemas.microsoft.com/office/drawing/2014/main" id="{5DE99255-44CA-441C-BB41-85736567E206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413062" y="2029071"/>
            <a:ext cx="2299138" cy="319786"/>
          </a:xfrm>
        </p:spPr>
        <p:txBody>
          <a:bodyPr/>
          <a:lstStyle>
            <a:lvl1pPr marL="0" indent="0">
              <a:spcAft>
                <a:spcPts val="500"/>
              </a:spcAft>
              <a:buFontTx/>
              <a:buNone/>
              <a:defRPr sz="1800">
                <a:solidFill>
                  <a:schemeClr val="tx1"/>
                </a:solidFill>
              </a:defRPr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GB"/>
              <a:t>Click to add text</a:t>
            </a:r>
          </a:p>
        </p:txBody>
      </p:sp>
      <p:sp>
        <p:nvSpPr>
          <p:cNvPr id="47" name="Text Placeholder 11">
            <a:extLst>
              <a:ext uri="{FF2B5EF4-FFF2-40B4-BE49-F238E27FC236}">
                <a16:creationId xmlns:a16="http://schemas.microsoft.com/office/drawing/2014/main" id="{A523708E-9964-4FCA-9B54-EE04DBF6ED7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36124" y="4203347"/>
            <a:ext cx="2299138" cy="319786"/>
          </a:xfrm>
        </p:spPr>
        <p:txBody>
          <a:bodyPr/>
          <a:lstStyle>
            <a:lvl1pPr marL="0" indent="0">
              <a:spcAft>
                <a:spcPts val="500"/>
              </a:spcAft>
              <a:buFontTx/>
              <a:buNone/>
              <a:defRPr sz="1800">
                <a:solidFill>
                  <a:schemeClr val="tx1"/>
                </a:solidFill>
              </a:defRPr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GB"/>
              <a:t>Click to add text</a:t>
            </a:r>
          </a:p>
        </p:txBody>
      </p:sp>
      <p:sp>
        <p:nvSpPr>
          <p:cNvPr id="48" name="Text Placeholder 11">
            <a:extLst>
              <a:ext uri="{FF2B5EF4-FFF2-40B4-BE49-F238E27FC236}">
                <a16:creationId xmlns:a16="http://schemas.microsoft.com/office/drawing/2014/main" id="{A5DC7855-36C4-4F12-B064-148DB3EC7CDD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417388" y="4203347"/>
            <a:ext cx="2299138" cy="319786"/>
          </a:xfrm>
        </p:spPr>
        <p:txBody>
          <a:bodyPr/>
          <a:lstStyle>
            <a:lvl1pPr marL="0" indent="0">
              <a:spcAft>
                <a:spcPts val="500"/>
              </a:spcAft>
              <a:buFontTx/>
              <a:buNone/>
              <a:defRPr sz="1800">
                <a:solidFill>
                  <a:schemeClr val="tx1"/>
                </a:solidFill>
              </a:defRPr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GB"/>
              <a:t>Click to add text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2D172800-1790-4DDC-B421-71C390A398BC}"/>
              </a:ext>
            </a:extLst>
          </p:cNvPr>
          <p:cNvCxnSpPr>
            <a:cxnSpLocks/>
          </p:cNvCxnSpPr>
          <p:nvPr userDrawn="1"/>
        </p:nvCxnSpPr>
        <p:spPr>
          <a:xfrm>
            <a:off x="3422428" y="2029084"/>
            <a:ext cx="2299138" cy="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Picture Placeholder 2">
            <a:extLst>
              <a:ext uri="{FF2B5EF4-FFF2-40B4-BE49-F238E27FC236}">
                <a16:creationId xmlns:a16="http://schemas.microsoft.com/office/drawing/2014/main" id="{3ACCC488-E951-4C81-B7B8-7BDAB396FBA5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3422429" y="411163"/>
            <a:ext cx="2299138" cy="1485084"/>
          </a:xfrm>
        </p:spPr>
        <p:txBody>
          <a:bodyPr/>
          <a:lstStyle>
            <a:lvl1pPr marL="0" indent="0">
              <a:buNone/>
              <a:defRPr b="0">
                <a:solidFill>
                  <a:schemeClr val="tx1"/>
                </a:solidFill>
              </a:defRPr>
            </a:lvl1pPr>
          </a:lstStyle>
          <a:p>
            <a:r>
              <a:rPr lang="en-GB"/>
              <a:t>Click icon to add picture</a:t>
            </a:r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7CECB912-D2D4-4451-97CA-8959BE18AE3F}"/>
              </a:ext>
            </a:extLst>
          </p:cNvPr>
          <p:cNvCxnSpPr>
            <a:cxnSpLocks/>
          </p:cNvCxnSpPr>
          <p:nvPr userDrawn="1"/>
        </p:nvCxnSpPr>
        <p:spPr>
          <a:xfrm>
            <a:off x="3426752" y="4203361"/>
            <a:ext cx="2299138" cy="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Picture Placeholder 2">
            <a:extLst>
              <a:ext uri="{FF2B5EF4-FFF2-40B4-BE49-F238E27FC236}">
                <a16:creationId xmlns:a16="http://schemas.microsoft.com/office/drawing/2014/main" id="{059268D9-83A6-43BE-857F-4A80A1AFF683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3426753" y="2585440"/>
            <a:ext cx="2299138" cy="1485084"/>
          </a:xfrm>
        </p:spPr>
        <p:txBody>
          <a:bodyPr/>
          <a:lstStyle>
            <a:lvl1pPr marL="0" indent="0">
              <a:buNone/>
              <a:defRPr b="0">
                <a:solidFill>
                  <a:schemeClr val="tx1"/>
                </a:solidFill>
              </a:defRPr>
            </a:lvl1pPr>
          </a:lstStyle>
          <a:p>
            <a:r>
              <a:rPr lang="en-GB"/>
              <a:t>Click icon to add picture</a:t>
            </a:r>
          </a:p>
        </p:txBody>
      </p:sp>
      <p:sp>
        <p:nvSpPr>
          <p:cNvPr id="22" name="Text Placeholder 11">
            <a:extLst>
              <a:ext uri="{FF2B5EF4-FFF2-40B4-BE49-F238E27FC236}">
                <a16:creationId xmlns:a16="http://schemas.microsoft.com/office/drawing/2014/main" id="{2052E2BF-E587-4DC9-85FF-50ABA8434D6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3422426" y="2029071"/>
            <a:ext cx="2299138" cy="319786"/>
          </a:xfrm>
        </p:spPr>
        <p:txBody>
          <a:bodyPr/>
          <a:lstStyle>
            <a:lvl1pPr marL="0" indent="0">
              <a:spcAft>
                <a:spcPts val="500"/>
              </a:spcAft>
              <a:buFontTx/>
              <a:buNone/>
              <a:defRPr sz="1800">
                <a:solidFill>
                  <a:schemeClr val="tx1"/>
                </a:solidFill>
              </a:defRPr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GB"/>
              <a:t>Click to add text</a:t>
            </a:r>
          </a:p>
        </p:txBody>
      </p:sp>
      <p:sp>
        <p:nvSpPr>
          <p:cNvPr id="23" name="Text Placeholder 11">
            <a:extLst>
              <a:ext uri="{FF2B5EF4-FFF2-40B4-BE49-F238E27FC236}">
                <a16:creationId xmlns:a16="http://schemas.microsoft.com/office/drawing/2014/main" id="{3DA4DDD4-B4BF-4187-8FEB-DA7785CA093F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3426752" y="4203347"/>
            <a:ext cx="2299138" cy="319786"/>
          </a:xfrm>
        </p:spPr>
        <p:txBody>
          <a:bodyPr/>
          <a:lstStyle>
            <a:lvl1pPr marL="0" indent="0">
              <a:spcAft>
                <a:spcPts val="500"/>
              </a:spcAft>
              <a:buFontTx/>
              <a:buNone/>
              <a:defRPr sz="1800">
                <a:solidFill>
                  <a:schemeClr val="tx1"/>
                </a:solidFill>
              </a:defRPr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GB"/>
              <a:t>Click to add text</a:t>
            </a:r>
          </a:p>
        </p:txBody>
      </p:sp>
    </p:spTree>
    <p:extLst>
      <p:ext uri="{BB962C8B-B14F-4D97-AF65-F5344CB8AC3E}">
        <p14:creationId xmlns:p14="http://schemas.microsoft.com/office/powerpoint/2010/main" val="259681200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272">
          <p15:clr>
            <a:srgbClr val="FBAE40"/>
          </p15:clr>
        </p15:guide>
        <p15:guide id="3" orient="horz" pos="2981">
          <p15:clr>
            <a:srgbClr val="FBAE40"/>
          </p15:clr>
        </p15:guide>
        <p15:guide id="4" orient="horz" pos="259">
          <p15:clr>
            <a:srgbClr val="FBAE40"/>
          </p15:clr>
        </p15:guide>
        <p15:guide id="5" pos="5488">
          <p15:clr>
            <a:srgbClr val="FBAE40"/>
          </p15:clr>
        </p15:guide>
        <p15:guide id="6" pos="1723" userDrawn="1">
          <p15:clr>
            <a:srgbClr val="FBAE40"/>
          </p15:clr>
        </p15:guide>
        <p15:guide id="7" orient="horz" pos="1620">
          <p15:clr>
            <a:srgbClr val="FBAE40"/>
          </p15:clr>
        </p15:guide>
        <p15:guide id="8" pos="2154" userDrawn="1">
          <p15:clr>
            <a:srgbClr val="FBAE40"/>
          </p15:clr>
        </p15:guide>
        <p15:guide id="9" pos="3606" userDrawn="1">
          <p15:clr>
            <a:srgbClr val="FBAE40"/>
          </p15:clr>
        </p15:guide>
        <p15:guide id="10" pos="4037" userDrawn="1">
          <p15:clr>
            <a:srgbClr val="FBAE40"/>
          </p15:clr>
        </p15:guide>
      </p15:sldGuideLst>
    </p:ext>
  </p:extLs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llets, chart (Dark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hart Placeholder 3">
            <a:extLst>
              <a:ext uri="{FF2B5EF4-FFF2-40B4-BE49-F238E27FC236}">
                <a16:creationId xmlns:a16="http://schemas.microsoft.com/office/drawing/2014/main" id="{B75E0450-A966-4DE2-A878-B35B1C17081C}"/>
              </a:ext>
            </a:extLst>
          </p:cNvPr>
          <p:cNvSpPr>
            <a:spLocks noGrp="1"/>
          </p:cNvSpPr>
          <p:nvPr>
            <p:ph type="chart" sz="quarter" idx="12" hasCustomPrompt="1"/>
          </p:nvPr>
        </p:nvSpPr>
        <p:spPr>
          <a:xfrm>
            <a:off x="4791077" y="682938"/>
            <a:ext cx="3921122" cy="3660460"/>
          </a:xfr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GB"/>
              <a:t>Click to add chart</a:t>
            </a:r>
          </a:p>
        </p:txBody>
      </p:sp>
      <p:sp>
        <p:nvSpPr>
          <p:cNvPr id="9" name="Text Placeholder 11">
            <a:extLst>
              <a:ext uri="{FF2B5EF4-FFF2-40B4-BE49-F238E27FC236}">
                <a16:creationId xmlns:a16="http://schemas.microsoft.com/office/drawing/2014/main" id="{226ACCD3-1FD3-493E-8616-B63E8A20F5BC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31801" y="682938"/>
            <a:ext cx="3921124" cy="3660460"/>
          </a:xfrm>
        </p:spPr>
        <p:txBody>
          <a:bodyPr/>
          <a:lstStyle>
            <a:lvl1pPr marL="288000" indent="-288000">
              <a:buFont typeface="Arial" panose="020B0604020202020204" pitchFamily="34" charset="0"/>
              <a:buChar char="–"/>
              <a:defRPr sz="2800">
                <a:solidFill>
                  <a:schemeClr val="bg1"/>
                </a:solidFill>
              </a:defRPr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GB"/>
              <a:t>4 to 6 bullet points</a:t>
            </a:r>
          </a:p>
        </p:txBody>
      </p:sp>
    </p:spTree>
    <p:extLst>
      <p:ext uri="{BB962C8B-B14F-4D97-AF65-F5344CB8AC3E}">
        <p14:creationId xmlns:p14="http://schemas.microsoft.com/office/powerpoint/2010/main" val="118086998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272">
          <p15:clr>
            <a:srgbClr val="FBAE40"/>
          </p15:clr>
        </p15:guide>
        <p15:guide id="3" orient="horz" pos="2981">
          <p15:clr>
            <a:srgbClr val="FBAE40"/>
          </p15:clr>
        </p15:guide>
        <p15:guide id="4" orient="horz" pos="259">
          <p15:clr>
            <a:srgbClr val="FBAE40"/>
          </p15:clr>
        </p15:guide>
        <p15:guide id="5" pos="5488">
          <p15:clr>
            <a:srgbClr val="FBAE40"/>
          </p15:clr>
        </p15:guide>
        <p15:guide id="6" pos="2744" userDrawn="1">
          <p15:clr>
            <a:srgbClr val="FBAE40"/>
          </p15:clr>
        </p15:guide>
        <p15:guide id="7" pos="3016" userDrawn="1">
          <p15:clr>
            <a:srgbClr val="FBAE40"/>
          </p15:clr>
        </p15:guide>
      </p15:sldGuideLst>
    </p:ext>
  </p:extLs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llets, chart (Ligh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hart Placeholder 3">
            <a:extLst>
              <a:ext uri="{FF2B5EF4-FFF2-40B4-BE49-F238E27FC236}">
                <a16:creationId xmlns:a16="http://schemas.microsoft.com/office/drawing/2014/main" id="{B75E0450-A966-4DE2-A878-B35B1C17081C}"/>
              </a:ext>
            </a:extLst>
          </p:cNvPr>
          <p:cNvSpPr>
            <a:spLocks noGrp="1"/>
          </p:cNvSpPr>
          <p:nvPr>
            <p:ph type="chart" sz="quarter" idx="12" hasCustomPrompt="1"/>
          </p:nvPr>
        </p:nvSpPr>
        <p:spPr>
          <a:xfrm>
            <a:off x="4791077" y="682939"/>
            <a:ext cx="3921122" cy="366046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GB"/>
              <a:t>Click to add chart</a:t>
            </a:r>
          </a:p>
        </p:txBody>
      </p:sp>
      <p:sp>
        <p:nvSpPr>
          <p:cNvPr id="7" name="Text Placeholder 11">
            <a:extLst>
              <a:ext uri="{FF2B5EF4-FFF2-40B4-BE49-F238E27FC236}">
                <a16:creationId xmlns:a16="http://schemas.microsoft.com/office/drawing/2014/main" id="{AB92DF82-0651-4A19-A491-404FD49C1524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31801" y="682938"/>
            <a:ext cx="3921124" cy="3660460"/>
          </a:xfrm>
        </p:spPr>
        <p:txBody>
          <a:bodyPr/>
          <a:lstStyle>
            <a:lvl1pPr marL="288000" indent="-288000"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</a:defRPr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GB"/>
              <a:t>4 to 6 bullet points</a:t>
            </a:r>
          </a:p>
        </p:txBody>
      </p:sp>
    </p:spTree>
    <p:extLst>
      <p:ext uri="{BB962C8B-B14F-4D97-AF65-F5344CB8AC3E}">
        <p14:creationId xmlns:p14="http://schemas.microsoft.com/office/powerpoint/2010/main" val="110534380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272">
          <p15:clr>
            <a:srgbClr val="FBAE40"/>
          </p15:clr>
        </p15:guide>
        <p15:guide id="3" orient="horz" pos="2981">
          <p15:clr>
            <a:srgbClr val="FBAE40"/>
          </p15:clr>
        </p15:guide>
        <p15:guide id="4" orient="horz" pos="259">
          <p15:clr>
            <a:srgbClr val="FBAE40"/>
          </p15:clr>
        </p15:guide>
        <p15:guide id="5" pos="5488">
          <p15:clr>
            <a:srgbClr val="FBAE40"/>
          </p15:clr>
        </p15:guide>
        <p15:guide id="6" pos="2744" userDrawn="1">
          <p15:clr>
            <a:srgbClr val="FBAE40"/>
          </p15:clr>
        </p15:guide>
        <p15:guide id="7" pos="3016" userDrawn="1">
          <p15:clr>
            <a:srgbClr val="FBAE40"/>
          </p15:clr>
        </p15:guide>
      </p15:sldGuideLst>
    </p:ext>
  </p:extLs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eople circles (Dark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ext Placeholder 11">
            <a:extLst>
              <a:ext uri="{FF2B5EF4-FFF2-40B4-BE49-F238E27FC236}">
                <a16:creationId xmlns:a16="http://schemas.microsoft.com/office/drawing/2014/main" id="{223FD6B0-E4D1-480A-8912-97C55DB2CF6B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627933" y="3348539"/>
            <a:ext cx="1692000" cy="701301"/>
          </a:xfrm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</a:defRPr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GB"/>
              <a:t>Click to add name</a:t>
            </a:r>
          </a:p>
        </p:txBody>
      </p:sp>
      <p:sp>
        <p:nvSpPr>
          <p:cNvPr id="16" name="Title 7">
            <a:extLst>
              <a:ext uri="{FF2B5EF4-FFF2-40B4-BE49-F238E27FC236}">
                <a16:creationId xmlns:a16="http://schemas.microsoft.com/office/drawing/2014/main" id="{F4CF05EA-F898-4007-AD46-0661D2E50EA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1800" y="3348537"/>
            <a:ext cx="1692000" cy="701304"/>
          </a:xfrm>
        </p:spPr>
        <p:txBody>
          <a:bodyPr/>
          <a:lstStyle>
            <a:lvl1pPr algn="ctr">
              <a:lnSpc>
                <a:spcPct val="100000"/>
              </a:lnSpc>
              <a:defRPr sz="1600" b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add name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B42433C-D1E5-434C-A331-94DFD8E56DF1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431800" y="1565550"/>
            <a:ext cx="1692000" cy="1692000"/>
          </a:xfrm>
          <a:prstGeom prst="ellipse">
            <a:avLst/>
          </a:prstGeom>
        </p:spPr>
        <p:txBody>
          <a:bodyPr/>
          <a:lstStyle>
            <a:lvl1pPr marL="0" indent="0">
              <a:buNone/>
              <a:defRPr sz="1800" b="0">
                <a:solidFill>
                  <a:schemeClr val="bg1"/>
                </a:solidFill>
              </a:defRPr>
            </a:lvl1pPr>
          </a:lstStyle>
          <a:p>
            <a:r>
              <a:rPr lang="en-GB"/>
              <a:t>Click icon to add person</a:t>
            </a:r>
          </a:p>
        </p:txBody>
      </p:sp>
      <p:sp>
        <p:nvSpPr>
          <p:cNvPr id="10" name="Picture Placeholder 2">
            <a:extLst>
              <a:ext uri="{FF2B5EF4-FFF2-40B4-BE49-F238E27FC236}">
                <a16:creationId xmlns:a16="http://schemas.microsoft.com/office/drawing/2014/main" id="{18AD8BE2-39B8-493E-A60F-709B51DE326A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2627933" y="1565550"/>
            <a:ext cx="1692000" cy="1692000"/>
          </a:xfrm>
          <a:prstGeom prst="ellipse">
            <a:avLst/>
          </a:prstGeom>
        </p:spPr>
        <p:txBody>
          <a:bodyPr/>
          <a:lstStyle>
            <a:lvl1pPr marL="0" indent="0">
              <a:buNone/>
              <a:defRPr sz="1800" b="0">
                <a:solidFill>
                  <a:schemeClr val="bg1"/>
                </a:solidFill>
              </a:defRPr>
            </a:lvl1pPr>
          </a:lstStyle>
          <a:p>
            <a:r>
              <a:rPr lang="en-GB"/>
              <a:t>Click icon to add person</a:t>
            </a:r>
          </a:p>
        </p:txBody>
      </p:sp>
      <p:sp>
        <p:nvSpPr>
          <p:cNvPr id="13" name="Picture Placeholder 2">
            <a:extLst>
              <a:ext uri="{FF2B5EF4-FFF2-40B4-BE49-F238E27FC236}">
                <a16:creationId xmlns:a16="http://schemas.microsoft.com/office/drawing/2014/main" id="{86CEE51E-47DA-420E-A605-A66715C1C73A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4824066" y="1565550"/>
            <a:ext cx="1692000" cy="1692000"/>
          </a:xfrm>
          <a:prstGeom prst="ellipse">
            <a:avLst/>
          </a:prstGeom>
        </p:spPr>
        <p:txBody>
          <a:bodyPr/>
          <a:lstStyle>
            <a:lvl1pPr marL="0" indent="0">
              <a:buNone/>
              <a:defRPr sz="1800" b="0">
                <a:solidFill>
                  <a:schemeClr val="bg1"/>
                </a:solidFill>
              </a:defRPr>
            </a:lvl1pPr>
          </a:lstStyle>
          <a:p>
            <a:r>
              <a:rPr lang="en-GB"/>
              <a:t>Click icon to add person</a:t>
            </a:r>
          </a:p>
        </p:txBody>
      </p:sp>
      <p:sp>
        <p:nvSpPr>
          <p:cNvPr id="14" name="Picture Placeholder 2">
            <a:extLst>
              <a:ext uri="{FF2B5EF4-FFF2-40B4-BE49-F238E27FC236}">
                <a16:creationId xmlns:a16="http://schemas.microsoft.com/office/drawing/2014/main" id="{63DFB02D-3DF9-49E2-9A6D-B72407AD2A4D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7020200" y="1565550"/>
            <a:ext cx="1692000" cy="1692000"/>
          </a:xfrm>
          <a:prstGeom prst="ellipse">
            <a:avLst/>
          </a:prstGeom>
        </p:spPr>
        <p:txBody>
          <a:bodyPr/>
          <a:lstStyle>
            <a:lvl1pPr marL="0" indent="0">
              <a:buNone/>
              <a:defRPr sz="1800" b="0">
                <a:solidFill>
                  <a:schemeClr val="bg1"/>
                </a:solidFill>
              </a:defRPr>
            </a:lvl1pPr>
          </a:lstStyle>
          <a:p>
            <a:r>
              <a:rPr lang="en-GB"/>
              <a:t>Click icon to add person</a:t>
            </a:r>
          </a:p>
        </p:txBody>
      </p:sp>
      <p:sp>
        <p:nvSpPr>
          <p:cNvPr id="23" name="Text Placeholder 11">
            <a:extLst>
              <a:ext uri="{FF2B5EF4-FFF2-40B4-BE49-F238E27FC236}">
                <a16:creationId xmlns:a16="http://schemas.microsoft.com/office/drawing/2014/main" id="{5AEE4AA6-C375-4A82-9820-15E9C81737BC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824066" y="3348539"/>
            <a:ext cx="1692000" cy="701301"/>
          </a:xfrm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</a:defRPr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GB"/>
              <a:t>Click to add name</a:t>
            </a:r>
          </a:p>
        </p:txBody>
      </p:sp>
      <p:sp>
        <p:nvSpPr>
          <p:cNvPr id="24" name="Text Placeholder 11">
            <a:extLst>
              <a:ext uri="{FF2B5EF4-FFF2-40B4-BE49-F238E27FC236}">
                <a16:creationId xmlns:a16="http://schemas.microsoft.com/office/drawing/2014/main" id="{DE667011-FA77-499D-AD1E-64A45A637A68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020200" y="3348539"/>
            <a:ext cx="1692000" cy="701301"/>
          </a:xfrm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</a:defRPr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GB"/>
              <a:t>Click to add name</a:t>
            </a:r>
          </a:p>
        </p:txBody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CBD927FD-C822-457E-ACFE-E489F48EBE31}"/>
              </a:ext>
            </a:extLst>
          </p:cNvPr>
          <p:cNvCxnSpPr>
            <a:cxnSpLocks/>
          </p:cNvCxnSpPr>
          <p:nvPr userDrawn="1"/>
        </p:nvCxnSpPr>
        <p:spPr>
          <a:xfrm>
            <a:off x="431800" y="428485"/>
            <a:ext cx="8280400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 Placeholder 11">
            <a:extLst>
              <a:ext uri="{FF2B5EF4-FFF2-40B4-BE49-F238E27FC236}">
                <a16:creationId xmlns:a16="http://schemas.microsoft.com/office/drawing/2014/main" id="{ED26AA44-1BC6-46D8-9879-903C5DA57FF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31800" y="411163"/>
            <a:ext cx="8280400" cy="701301"/>
          </a:xfrm>
        </p:spPr>
        <p:txBody>
          <a:bodyPr/>
          <a:lstStyle>
            <a:lvl1pPr marL="0" indent="0">
              <a:buNone/>
              <a:defRPr sz="3400">
                <a:solidFill>
                  <a:schemeClr val="bg1"/>
                </a:solidFill>
              </a:defRPr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GB"/>
              <a:t>People</a:t>
            </a:r>
          </a:p>
        </p:txBody>
      </p:sp>
    </p:spTree>
    <p:extLst>
      <p:ext uri="{BB962C8B-B14F-4D97-AF65-F5344CB8AC3E}">
        <p14:creationId xmlns:p14="http://schemas.microsoft.com/office/powerpoint/2010/main" val="193413968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272">
          <p15:clr>
            <a:srgbClr val="FBAE40"/>
          </p15:clr>
        </p15:guide>
        <p15:guide id="3" orient="horz" pos="2981">
          <p15:clr>
            <a:srgbClr val="FBAE40"/>
          </p15:clr>
        </p15:guide>
        <p15:guide id="4" orient="horz" pos="259">
          <p15:clr>
            <a:srgbClr val="FBAE40"/>
          </p15:clr>
        </p15:guide>
        <p15:guide id="5" pos="5488">
          <p15:clr>
            <a:srgbClr val="FBAE40"/>
          </p15:clr>
        </p15:guide>
        <p15:guide id="6" pos="1655" userDrawn="1">
          <p15:clr>
            <a:srgbClr val="FBAE40"/>
          </p15:clr>
        </p15:guide>
        <p15:guide id="7" pos="1338" userDrawn="1">
          <p15:clr>
            <a:srgbClr val="FBAE40"/>
          </p15:clr>
        </p15:guide>
        <p15:guide id="8" pos="2721" userDrawn="1">
          <p15:clr>
            <a:srgbClr val="FBAE40"/>
          </p15:clr>
        </p15:guide>
        <p15:guide id="9" pos="3039" userDrawn="1">
          <p15:clr>
            <a:srgbClr val="FBAE40"/>
          </p15:clr>
        </p15:guide>
        <p15:guide id="10" pos="4105" userDrawn="1">
          <p15:clr>
            <a:srgbClr val="FBAE40"/>
          </p15:clr>
        </p15:guide>
        <p15:guide id="11" pos="4422" userDrawn="1">
          <p15:clr>
            <a:srgbClr val="FBAE40"/>
          </p15:clr>
        </p15:guide>
      </p15:sldGuideLst>
    </p:ext>
  </p:extLs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eople circles (Ligh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B42433C-D1E5-434C-A331-94DFD8E56DF1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431800" y="1565550"/>
            <a:ext cx="1692000" cy="1692000"/>
          </a:xfrm>
          <a:prstGeom prst="ellipse">
            <a:avLst/>
          </a:prstGeom>
        </p:spPr>
        <p:txBody>
          <a:bodyPr/>
          <a:lstStyle>
            <a:lvl1pPr marL="0" indent="0">
              <a:buNone/>
              <a:defRPr sz="1800" b="0"/>
            </a:lvl1pPr>
          </a:lstStyle>
          <a:p>
            <a:r>
              <a:rPr lang="en-GB"/>
              <a:t>Click icon to add person</a:t>
            </a:r>
          </a:p>
        </p:txBody>
      </p:sp>
      <p:sp>
        <p:nvSpPr>
          <p:cNvPr id="10" name="Picture Placeholder 2">
            <a:extLst>
              <a:ext uri="{FF2B5EF4-FFF2-40B4-BE49-F238E27FC236}">
                <a16:creationId xmlns:a16="http://schemas.microsoft.com/office/drawing/2014/main" id="{18AD8BE2-39B8-493E-A60F-709B51DE326A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2627933" y="1565550"/>
            <a:ext cx="1692000" cy="1692000"/>
          </a:xfrm>
          <a:prstGeom prst="ellipse">
            <a:avLst/>
          </a:prstGeom>
        </p:spPr>
        <p:txBody>
          <a:bodyPr/>
          <a:lstStyle>
            <a:lvl1pPr marL="0" indent="0">
              <a:buNone/>
              <a:defRPr sz="1800" b="0"/>
            </a:lvl1pPr>
          </a:lstStyle>
          <a:p>
            <a:r>
              <a:rPr lang="en-GB"/>
              <a:t>Click icon to add person</a:t>
            </a:r>
          </a:p>
        </p:txBody>
      </p:sp>
      <p:sp>
        <p:nvSpPr>
          <p:cNvPr id="13" name="Picture Placeholder 2">
            <a:extLst>
              <a:ext uri="{FF2B5EF4-FFF2-40B4-BE49-F238E27FC236}">
                <a16:creationId xmlns:a16="http://schemas.microsoft.com/office/drawing/2014/main" id="{86CEE51E-47DA-420E-A605-A66715C1C73A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4824066" y="1565550"/>
            <a:ext cx="1692000" cy="1692000"/>
          </a:xfrm>
          <a:prstGeom prst="ellipse">
            <a:avLst/>
          </a:prstGeom>
        </p:spPr>
        <p:txBody>
          <a:bodyPr/>
          <a:lstStyle>
            <a:lvl1pPr marL="0" indent="0">
              <a:buNone/>
              <a:defRPr sz="1800" b="0"/>
            </a:lvl1pPr>
          </a:lstStyle>
          <a:p>
            <a:r>
              <a:rPr lang="en-GB"/>
              <a:t>Click icon to add person</a:t>
            </a:r>
          </a:p>
        </p:txBody>
      </p:sp>
      <p:sp>
        <p:nvSpPr>
          <p:cNvPr id="14" name="Picture Placeholder 2">
            <a:extLst>
              <a:ext uri="{FF2B5EF4-FFF2-40B4-BE49-F238E27FC236}">
                <a16:creationId xmlns:a16="http://schemas.microsoft.com/office/drawing/2014/main" id="{63DFB02D-3DF9-49E2-9A6D-B72407AD2A4D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7020200" y="1565550"/>
            <a:ext cx="1692000" cy="1692000"/>
          </a:xfrm>
          <a:prstGeom prst="ellipse">
            <a:avLst/>
          </a:prstGeom>
        </p:spPr>
        <p:txBody>
          <a:bodyPr/>
          <a:lstStyle>
            <a:lvl1pPr marL="0" indent="0">
              <a:buNone/>
              <a:defRPr sz="1800" b="0"/>
            </a:lvl1pPr>
          </a:lstStyle>
          <a:p>
            <a:r>
              <a:rPr lang="en-GB"/>
              <a:t>Click icon to add person</a:t>
            </a:r>
          </a:p>
        </p:txBody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CBD927FD-C822-457E-ACFE-E489F48EBE31}"/>
              </a:ext>
            </a:extLst>
          </p:cNvPr>
          <p:cNvCxnSpPr>
            <a:cxnSpLocks/>
          </p:cNvCxnSpPr>
          <p:nvPr userDrawn="1"/>
        </p:nvCxnSpPr>
        <p:spPr>
          <a:xfrm>
            <a:off x="431800" y="428485"/>
            <a:ext cx="82804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 Placeholder 11">
            <a:extLst>
              <a:ext uri="{FF2B5EF4-FFF2-40B4-BE49-F238E27FC236}">
                <a16:creationId xmlns:a16="http://schemas.microsoft.com/office/drawing/2014/main" id="{ED26AA44-1BC6-46D8-9879-903C5DA57FF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31800" y="411163"/>
            <a:ext cx="8280400" cy="701301"/>
          </a:xfrm>
        </p:spPr>
        <p:txBody>
          <a:bodyPr/>
          <a:lstStyle>
            <a:lvl1pPr marL="0" indent="0">
              <a:buNone/>
              <a:defRPr sz="34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GB"/>
              <a:t>People</a:t>
            </a:r>
          </a:p>
        </p:txBody>
      </p:sp>
      <p:sp>
        <p:nvSpPr>
          <p:cNvPr id="28" name="Text Placeholder 11">
            <a:extLst>
              <a:ext uri="{FF2B5EF4-FFF2-40B4-BE49-F238E27FC236}">
                <a16:creationId xmlns:a16="http://schemas.microsoft.com/office/drawing/2014/main" id="{2DAB8DF6-73B0-465A-A5B5-63EB5EAE6BE3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627933" y="3348539"/>
            <a:ext cx="1692000" cy="701301"/>
          </a:xfrm>
        </p:spPr>
        <p:txBody>
          <a:bodyPr/>
          <a:lstStyle>
            <a:lvl1pPr marL="0" indent="0" algn="ctr">
              <a:buNone/>
              <a:defRPr sz="1600">
                <a:solidFill>
                  <a:schemeClr val="tx1"/>
                </a:solidFill>
              </a:defRPr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GB"/>
              <a:t>Click to add name</a:t>
            </a:r>
          </a:p>
        </p:txBody>
      </p:sp>
      <p:sp>
        <p:nvSpPr>
          <p:cNvPr id="29" name="Title 7">
            <a:extLst>
              <a:ext uri="{FF2B5EF4-FFF2-40B4-BE49-F238E27FC236}">
                <a16:creationId xmlns:a16="http://schemas.microsoft.com/office/drawing/2014/main" id="{05F97DA4-1BA5-411A-8D02-EE02B66C04B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1800" y="3348537"/>
            <a:ext cx="1692000" cy="701304"/>
          </a:xfrm>
        </p:spPr>
        <p:txBody>
          <a:bodyPr/>
          <a:lstStyle>
            <a:lvl1pPr algn="ctr">
              <a:lnSpc>
                <a:spcPct val="100000"/>
              </a:lnSpc>
              <a:defRPr sz="1600" b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add name</a:t>
            </a:r>
            <a:endParaRPr lang="en-GB"/>
          </a:p>
        </p:txBody>
      </p:sp>
      <p:sp>
        <p:nvSpPr>
          <p:cNvPr id="30" name="Text Placeholder 11">
            <a:extLst>
              <a:ext uri="{FF2B5EF4-FFF2-40B4-BE49-F238E27FC236}">
                <a16:creationId xmlns:a16="http://schemas.microsoft.com/office/drawing/2014/main" id="{26AF3E9D-4783-429D-B30A-761E095F509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824066" y="3348539"/>
            <a:ext cx="1692000" cy="701301"/>
          </a:xfrm>
        </p:spPr>
        <p:txBody>
          <a:bodyPr/>
          <a:lstStyle>
            <a:lvl1pPr marL="0" indent="0" algn="ctr">
              <a:buNone/>
              <a:defRPr sz="1600">
                <a:solidFill>
                  <a:schemeClr val="tx1"/>
                </a:solidFill>
              </a:defRPr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GB"/>
              <a:t>Click to add name</a:t>
            </a:r>
          </a:p>
        </p:txBody>
      </p:sp>
      <p:sp>
        <p:nvSpPr>
          <p:cNvPr id="31" name="Text Placeholder 11">
            <a:extLst>
              <a:ext uri="{FF2B5EF4-FFF2-40B4-BE49-F238E27FC236}">
                <a16:creationId xmlns:a16="http://schemas.microsoft.com/office/drawing/2014/main" id="{BE3E3404-208A-4DD2-9535-DC848B6F6421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020200" y="3348539"/>
            <a:ext cx="1692000" cy="701301"/>
          </a:xfrm>
        </p:spPr>
        <p:txBody>
          <a:bodyPr/>
          <a:lstStyle>
            <a:lvl1pPr marL="0" indent="0" algn="ctr">
              <a:buNone/>
              <a:defRPr sz="1600">
                <a:solidFill>
                  <a:schemeClr val="tx1"/>
                </a:solidFill>
              </a:defRPr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GB"/>
              <a:t>Click to add name</a:t>
            </a:r>
          </a:p>
        </p:txBody>
      </p:sp>
    </p:spTree>
    <p:extLst>
      <p:ext uri="{BB962C8B-B14F-4D97-AF65-F5344CB8AC3E}">
        <p14:creationId xmlns:p14="http://schemas.microsoft.com/office/powerpoint/2010/main" val="189143484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272">
          <p15:clr>
            <a:srgbClr val="FBAE40"/>
          </p15:clr>
        </p15:guide>
        <p15:guide id="3" orient="horz" pos="2981">
          <p15:clr>
            <a:srgbClr val="FBAE40"/>
          </p15:clr>
        </p15:guide>
        <p15:guide id="4" orient="horz" pos="259">
          <p15:clr>
            <a:srgbClr val="FBAE40"/>
          </p15:clr>
        </p15:guide>
        <p15:guide id="5" pos="5488">
          <p15:clr>
            <a:srgbClr val="FBAE40"/>
          </p15:clr>
        </p15:guide>
        <p15:guide id="6" pos="1338" userDrawn="1">
          <p15:clr>
            <a:srgbClr val="FBAE40"/>
          </p15:clr>
        </p15:guide>
        <p15:guide id="7" pos="1655" userDrawn="1">
          <p15:clr>
            <a:srgbClr val="FBAE40"/>
          </p15:clr>
        </p15:guide>
        <p15:guide id="8" pos="2721" userDrawn="1">
          <p15:clr>
            <a:srgbClr val="FBAE40"/>
          </p15:clr>
        </p15:guide>
        <p15:guide id="9" pos="3039" userDrawn="1">
          <p15:clr>
            <a:srgbClr val="FBAE40"/>
          </p15:clr>
        </p15:guide>
        <p15:guide id="10" pos="4105" userDrawn="1">
          <p15:clr>
            <a:srgbClr val="FBAE40"/>
          </p15:clr>
        </p15:guide>
        <p15:guide id="11" pos="4422" userDrawn="1">
          <p15:clr>
            <a:srgbClr val="FBAE40"/>
          </p15:clr>
        </p15:guide>
      </p15:sldGuideLst>
    </p:ext>
  </p:extLst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, title (Dark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CBD927FD-C822-457E-ACFE-E489F48EBE31}"/>
              </a:ext>
            </a:extLst>
          </p:cNvPr>
          <p:cNvCxnSpPr>
            <a:cxnSpLocks/>
          </p:cNvCxnSpPr>
          <p:nvPr userDrawn="1"/>
        </p:nvCxnSpPr>
        <p:spPr>
          <a:xfrm>
            <a:off x="431800" y="428485"/>
            <a:ext cx="8280400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 Placeholder 11">
            <a:extLst>
              <a:ext uri="{FF2B5EF4-FFF2-40B4-BE49-F238E27FC236}">
                <a16:creationId xmlns:a16="http://schemas.microsoft.com/office/drawing/2014/main" id="{ED26AA44-1BC6-46D8-9879-903C5DA57FF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31800" y="411163"/>
            <a:ext cx="8280400" cy="701301"/>
          </a:xfrm>
        </p:spPr>
        <p:txBody>
          <a:bodyPr/>
          <a:lstStyle>
            <a:lvl1pPr marL="0" indent="0">
              <a:buNone/>
              <a:defRPr sz="3400">
                <a:solidFill>
                  <a:schemeClr val="bg1"/>
                </a:solidFill>
              </a:defRPr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GB"/>
              <a:t>Slide title</a:t>
            </a:r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05318D92-7125-4A8E-9F23-CCE84E4A66EE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31801" y="1447800"/>
            <a:ext cx="5645149" cy="2895598"/>
          </a:xfrm>
        </p:spPr>
        <p:txBody>
          <a:bodyPr/>
          <a:lstStyle>
            <a:lvl1pPr marL="288000" indent="-288000">
              <a:buFont typeface="Arial" panose="020B0604020202020204" pitchFamily="34" charset="0"/>
              <a:buChar char="–"/>
              <a:defRPr sz="2800">
                <a:solidFill>
                  <a:schemeClr val="bg1"/>
                </a:solidFill>
              </a:defRPr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GB"/>
              <a:t>4 to 6 bullet points</a:t>
            </a:r>
          </a:p>
        </p:txBody>
      </p:sp>
    </p:spTree>
    <p:extLst>
      <p:ext uri="{BB962C8B-B14F-4D97-AF65-F5344CB8AC3E}">
        <p14:creationId xmlns:p14="http://schemas.microsoft.com/office/powerpoint/2010/main" val="38621252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272">
          <p15:clr>
            <a:srgbClr val="FBAE40"/>
          </p15:clr>
        </p15:guide>
        <p15:guide id="3" orient="horz" pos="2981">
          <p15:clr>
            <a:srgbClr val="FBAE40"/>
          </p15:clr>
        </p15:guide>
        <p15:guide id="4" orient="horz" pos="259">
          <p15:clr>
            <a:srgbClr val="FBAE40"/>
          </p15:clr>
        </p15:guide>
        <p15:guide id="5" pos="5488">
          <p15:clr>
            <a:srgbClr val="FBAE40"/>
          </p15:clr>
        </p15:guide>
      </p15:sldGuideLst>
    </p:ext>
  </p:extLst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, title (Ligh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CBD927FD-C822-457E-ACFE-E489F48EBE31}"/>
              </a:ext>
            </a:extLst>
          </p:cNvPr>
          <p:cNvCxnSpPr>
            <a:cxnSpLocks/>
          </p:cNvCxnSpPr>
          <p:nvPr userDrawn="1"/>
        </p:nvCxnSpPr>
        <p:spPr>
          <a:xfrm>
            <a:off x="431800" y="428485"/>
            <a:ext cx="82804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 Placeholder 11">
            <a:extLst>
              <a:ext uri="{FF2B5EF4-FFF2-40B4-BE49-F238E27FC236}">
                <a16:creationId xmlns:a16="http://schemas.microsoft.com/office/drawing/2014/main" id="{ED26AA44-1BC6-46D8-9879-903C5DA57FF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31800" y="411163"/>
            <a:ext cx="8280400" cy="701301"/>
          </a:xfrm>
        </p:spPr>
        <p:txBody>
          <a:bodyPr/>
          <a:lstStyle>
            <a:lvl1pPr marL="0" indent="0">
              <a:buNone/>
              <a:defRPr sz="3400">
                <a:solidFill>
                  <a:schemeClr val="tx1"/>
                </a:solidFill>
              </a:defRPr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GB"/>
              <a:t>Slide title</a:t>
            </a:r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05318D92-7125-4A8E-9F23-CCE84E4A66EE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31801" y="1447800"/>
            <a:ext cx="5645149" cy="2895598"/>
          </a:xfrm>
        </p:spPr>
        <p:txBody>
          <a:bodyPr/>
          <a:lstStyle>
            <a:lvl1pPr marL="288000" indent="-288000"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</a:defRPr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GB"/>
              <a:t>4 to 6 bullet points</a:t>
            </a:r>
          </a:p>
        </p:txBody>
      </p:sp>
    </p:spTree>
    <p:extLst>
      <p:ext uri="{BB962C8B-B14F-4D97-AF65-F5344CB8AC3E}">
        <p14:creationId xmlns:p14="http://schemas.microsoft.com/office/powerpoint/2010/main" val="205845950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272">
          <p15:clr>
            <a:srgbClr val="FBAE40"/>
          </p15:clr>
        </p15:guide>
        <p15:guide id="3" orient="horz" pos="2981">
          <p15:clr>
            <a:srgbClr val="FBAE40"/>
          </p15:clr>
        </p15:guide>
        <p15:guide id="4" orient="horz" pos="259">
          <p15:clr>
            <a:srgbClr val="FBAE40"/>
          </p15:clr>
        </p15:guide>
        <p15:guide id="5" pos="5488">
          <p15:clr>
            <a:srgbClr val="FBAE40"/>
          </p15:clr>
        </p15:guide>
      </p15:sldGuideLst>
    </p:ext>
  </p:extLst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(Dark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05318D92-7125-4A8E-9F23-CCE84E4A66EE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31800" y="411163"/>
            <a:ext cx="5645149" cy="2880000"/>
          </a:xfrm>
        </p:spPr>
        <p:txBody>
          <a:bodyPr/>
          <a:lstStyle>
            <a:lvl1pPr marL="288000" indent="-288000">
              <a:buFont typeface="Arial" panose="020B0604020202020204" pitchFamily="34" charset="0"/>
              <a:buChar char="–"/>
              <a:defRPr sz="2800">
                <a:solidFill>
                  <a:schemeClr val="bg1"/>
                </a:solidFill>
              </a:defRPr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GB"/>
              <a:t>4 to 6 bullet points</a:t>
            </a:r>
          </a:p>
        </p:txBody>
      </p:sp>
    </p:spTree>
    <p:extLst>
      <p:ext uri="{BB962C8B-B14F-4D97-AF65-F5344CB8AC3E}">
        <p14:creationId xmlns:p14="http://schemas.microsoft.com/office/powerpoint/2010/main" val="49699429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272">
          <p15:clr>
            <a:srgbClr val="FBAE40"/>
          </p15:clr>
        </p15:guide>
        <p15:guide id="3" orient="horz" pos="2981">
          <p15:clr>
            <a:srgbClr val="FBAE40"/>
          </p15:clr>
        </p15:guide>
        <p15:guide id="4" orient="horz" pos="259">
          <p15:clr>
            <a:srgbClr val="FBAE40"/>
          </p15:clr>
        </p15:guide>
        <p15:guide id="5" pos="5488">
          <p15:clr>
            <a:srgbClr val="FBAE40"/>
          </p15:clr>
        </p15:guide>
      </p15:sldGuideLst>
    </p:ext>
  </p:extLst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(Ligh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05318D92-7125-4A8E-9F23-CCE84E4A66EE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31801" y="411162"/>
            <a:ext cx="5645149" cy="2880000"/>
          </a:xfrm>
        </p:spPr>
        <p:txBody>
          <a:bodyPr/>
          <a:lstStyle>
            <a:lvl1pPr marL="288000" indent="-288000"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</a:defRPr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GB"/>
              <a:t>4 to 6 bullet points</a:t>
            </a:r>
          </a:p>
        </p:txBody>
      </p:sp>
    </p:spTree>
    <p:extLst>
      <p:ext uri="{BB962C8B-B14F-4D97-AF65-F5344CB8AC3E}">
        <p14:creationId xmlns:p14="http://schemas.microsoft.com/office/powerpoint/2010/main" val="171951608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272">
          <p15:clr>
            <a:srgbClr val="FBAE40"/>
          </p15:clr>
        </p15:guide>
        <p15:guide id="3" orient="horz" pos="2981">
          <p15:clr>
            <a:srgbClr val="FBAE40"/>
          </p15:clr>
        </p15:guide>
        <p15:guide id="4" orient="horz" pos="259">
          <p15:clr>
            <a:srgbClr val="FBAE40"/>
          </p15:clr>
        </p15:guide>
        <p15:guide id="5" pos="5488">
          <p15:clr>
            <a:srgbClr val="FBAE40"/>
          </p15:clr>
        </p15:guide>
      </p15:sldGuideLst>
    </p:ext>
  </p:extLst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image (Dark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438DEE8-034B-4AA1-A8A7-6DFB691A441C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431802" y="411162"/>
            <a:ext cx="8280398" cy="4321175"/>
          </a:xfrm>
        </p:spPr>
        <p:txBody>
          <a:bodyPr/>
          <a:lstStyle>
            <a:lvl1pPr marL="0" indent="0">
              <a:buNone/>
              <a:defRPr b="0">
                <a:solidFill>
                  <a:schemeClr val="bg1"/>
                </a:solidFill>
              </a:defRPr>
            </a:lvl1pPr>
          </a:lstStyle>
          <a:p>
            <a:r>
              <a:rPr lang="en-GB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42342593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272">
          <p15:clr>
            <a:srgbClr val="FBAE40"/>
          </p15:clr>
        </p15:guide>
        <p15:guide id="3" orient="horz" pos="2981">
          <p15:clr>
            <a:srgbClr val="FBAE40"/>
          </p15:clr>
        </p15:guide>
        <p15:guide id="4" orient="horz" pos="259">
          <p15:clr>
            <a:srgbClr val="FBAE40"/>
          </p15:clr>
        </p15:guide>
        <p15:guide id="5" pos="5488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divider, no image (Ligh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7">
            <a:extLst>
              <a:ext uri="{FF2B5EF4-FFF2-40B4-BE49-F238E27FC236}">
                <a16:creationId xmlns:a16="http://schemas.microsoft.com/office/drawing/2014/main" id="{F4CF05EA-F898-4007-AD46-0661D2E50EA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1800" y="2184922"/>
            <a:ext cx="8280400" cy="571512"/>
          </a:xfrm>
        </p:spPr>
        <p:txBody>
          <a:bodyPr/>
          <a:lstStyle>
            <a:lvl1pPr>
              <a:lnSpc>
                <a:spcPct val="100000"/>
              </a:lnSpc>
              <a:defRPr sz="3400" b="0">
                <a:solidFill>
                  <a:schemeClr val="tx1"/>
                </a:solidFill>
              </a:defRPr>
            </a:lvl1pPr>
          </a:lstStyle>
          <a:p>
            <a:r>
              <a:rPr lang="en-US"/>
              <a:t>Section divider title</a:t>
            </a:r>
            <a:endParaRPr lang="en-GB"/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522F9DB4-9D8E-427B-99DD-E998B980D507}"/>
              </a:ext>
            </a:extLst>
          </p:cNvPr>
          <p:cNvCxnSpPr>
            <a:cxnSpLocks/>
          </p:cNvCxnSpPr>
          <p:nvPr userDrawn="1"/>
        </p:nvCxnSpPr>
        <p:spPr>
          <a:xfrm>
            <a:off x="431800" y="2184922"/>
            <a:ext cx="82804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8141843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272">
          <p15:clr>
            <a:srgbClr val="FBAE40"/>
          </p15:clr>
        </p15:guide>
        <p15:guide id="3" orient="horz" pos="2981">
          <p15:clr>
            <a:srgbClr val="FBAE40"/>
          </p15:clr>
        </p15:guide>
        <p15:guide id="4" orient="horz" pos="259">
          <p15:clr>
            <a:srgbClr val="FBAE40"/>
          </p15:clr>
        </p15:guide>
        <p15:guide id="5" pos="5488">
          <p15:clr>
            <a:srgbClr val="FBAE40"/>
          </p15:clr>
        </p15:guide>
        <p15:guide id="6" pos="3016">
          <p15:clr>
            <a:srgbClr val="FBAE40"/>
          </p15:clr>
        </p15:guide>
      </p15:sldGuideLst>
    </p:ext>
  </p:extLst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image (Ligh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8549AF7-992D-4DF7-8F38-87B6CA839780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431802" y="411162"/>
            <a:ext cx="8280398" cy="4321175"/>
          </a:xfrm>
        </p:spPr>
        <p:txBody>
          <a:bodyPr/>
          <a:lstStyle>
            <a:lvl1pPr marL="0" indent="0">
              <a:buNone/>
              <a:defRPr b="0">
                <a:solidFill>
                  <a:schemeClr val="tx1"/>
                </a:solidFill>
              </a:defRPr>
            </a:lvl1pPr>
          </a:lstStyle>
          <a:p>
            <a:r>
              <a:rPr lang="en-GB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80836244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272">
          <p15:clr>
            <a:srgbClr val="FBAE40"/>
          </p15:clr>
        </p15:guide>
        <p15:guide id="3" orient="horz" pos="2981">
          <p15:clr>
            <a:srgbClr val="FBAE40"/>
          </p15:clr>
        </p15:guide>
        <p15:guide id="4" orient="horz" pos="259">
          <p15:clr>
            <a:srgbClr val="FBAE40"/>
          </p15:clr>
        </p15:guide>
        <p15:guide id="5" pos="5488">
          <p15:clr>
            <a:srgbClr val="FBAE40"/>
          </p15:clr>
        </p15:guide>
      </p15:sldGuideLst>
    </p:ext>
  </p:extLst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le no content black">
    <p:bg>
      <p:bgPr>
        <a:solidFill>
          <a:srgbClr val="4040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4">
            <a:extLst>
              <a:ext uri="{FF2B5EF4-FFF2-40B4-BE49-F238E27FC236}">
                <a16:creationId xmlns:a16="http://schemas.microsoft.com/office/drawing/2014/main" id="{871C8010-C10A-4680-87CD-8A2A30BCE242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431799" y="4803999"/>
            <a:ext cx="8454505" cy="1420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buFont typeface="Arial" panose="020B0604020202020204" pitchFamily="34" charset="0"/>
              <a:buNone/>
              <a:defRPr/>
            </a:pPr>
            <a:r>
              <a:rPr lang="en-GB" altLang="en-US" sz="1200" dirty="0">
                <a:solidFill>
                  <a:schemeClr val="bg1"/>
                </a:solidFill>
              </a:rPr>
              <a:t>Jon Crowcroft, Guardian of the Matrix, Internet Staff					</a:t>
            </a:r>
            <a:fld id="{2E360107-BDAB-004F-B12D-EFD492F08347}" type="slidenum">
              <a:rPr lang="en-GB" altLang="en-US" sz="1200" smtClean="0">
                <a:solidFill>
                  <a:schemeClr val="bg1"/>
                </a:solidFill>
              </a:rPr>
              <a:t>‹#›</a:t>
            </a:fld>
            <a:endParaRPr lang="en-GB" altLang="en-US" sz="1200" dirty="0">
              <a:solidFill>
                <a:schemeClr val="bg1"/>
              </a:solidFill>
            </a:endParaRPr>
          </a:p>
        </p:txBody>
      </p:sp>
      <p:cxnSp>
        <p:nvCxnSpPr>
          <p:cNvPr id="5" name="Straight Connector 5">
            <a:extLst>
              <a:ext uri="{FF2B5EF4-FFF2-40B4-BE49-F238E27FC236}">
                <a16:creationId xmlns:a16="http://schemas.microsoft.com/office/drawing/2014/main" id="{8371B85C-0188-4221-8821-B68670C6C3FA}"/>
              </a:ext>
            </a:extLst>
          </p:cNvPr>
          <p:cNvCxnSpPr/>
          <p:nvPr userDrawn="1"/>
        </p:nvCxnSpPr>
        <p:spPr>
          <a:xfrm>
            <a:off x="431800" y="4716463"/>
            <a:ext cx="8280400" cy="0"/>
          </a:xfrm>
          <a:prstGeom prst="line">
            <a:avLst/>
          </a:prstGeom>
          <a:ln w="63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itle 7">
            <a:extLst>
              <a:ext uri="{FF2B5EF4-FFF2-40B4-BE49-F238E27FC236}">
                <a16:creationId xmlns:a16="http://schemas.microsoft.com/office/drawing/2014/main" id="{2E6F1581-B58A-429C-8271-FD022B15C4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1800" y="339502"/>
            <a:ext cx="8280000" cy="612000"/>
          </a:xfrm>
        </p:spPr>
        <p:txBody>
          <a:bodyPr/>
          <a:lstStyle>
            <a:lvl1pPr>
              <a:lnSpc>
                <a:spcPct val="100000"/>
              </a:lnSpc>
              <a:defRPr sz="3200" b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93631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divider, image (Dark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7">
            <a:extLst>
              <a:ext uri="{FF2B5EF4-FFF2-40B4-BE49-F238E27FC236}">
                <a16:creationId xmlns:a16="http://schemas.microsoft.com/office/drawing/2014/main" id="{F4CF05EA-F898-4007-AD46-0661D2E50EA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1800" y="2184922"/>
            <a:ext cx="4356100" cy="571512"/>
          </a:xfrm>
        </p:spPr>
        <p:txBody>
          <a:bodyPr/>
          <a:lstStyle>
            <a:lvl1pPr>
              <a:lnSpc>
                <a:spcPct val="100000"/>
              </a:lnSpc>
              <a:defRPr sz="3400" b="0">
                <a:solidFill>
                  <a:schemeClr val="bg1"/>
                </a:solidFill>
              </a:defRPr>
            </a:lvl1pPr>
          </a:lstStyle>
          <a:p>
            <a:r>
              <a:rPr lang="en-US"/>
              <a:t>Section divider title</a:t>
            </a:r>
            <a:endParaRPr lang="en-GB"/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522F9DB4-9D8E-427B-99DD-E998B980D507}"/>
              </a:ext>
            </a:extLst>
          </p:cNvPr>
          <p:cNvCxnSpPr>
            <a:cxnSpLocks/>
          </p:cNvCxnSpPr>
          <p:nvPr userDrawn="1"/>
        </p:nvCxnSpPr>
        <p:spPr>
          <a:xfrm>
            <a:off x="431800" y="2184922"/>
            <a:ext cx="4356100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icture Placeholder 10">
            <a:extLst>
              <a:ext uri="{FF2B5EF4-FFF2-40B4-BE49-F238E27FC236}">
                <a16:creationId xmlns:a16="http://schemas.microsoft.com/office/drawing/2014/main" id="{BBD67C99-C0BD-4075-A538-B65ED75A4305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5651872" y="0"/>
            <a:ext cx="3493714" cy="4573587"/>
          </a:xfrm>
          <a:custGeom>
            <a:avLst/>
            <a:gdLst>
              <a:gd name="connsiteX0" fmla="*/ 0 w 3816350"/>
              <a:gd name="connsiteY0" fmla="*/ 0 h 3240087"/>
              <a:gd name="connsiteX1" fmla="*/ 3816350 w 3816350"/>
              <a:gd name="connsiteY1" fmla="*/ 0 h 3240087"/>
              <a:gd name="connsiteX2" fmla="*/ 3816350 w 3816350"/>
              <a:gd name="connsiteY2" fmla="*/ 3240087 h 3240087"/>
              <a:gd name="connsiteX3" fmla="*/ 0 w 3816350"/>
              <a:gd name="connsiteY3" fmla="*/ 3240087 h 3240087"/>
              <a:gd name="connsiteX4" fmla="*/ 0 w 3816350"/>
              <a:gd name="connsiteY4" fmla="*/ 0 h 3240087"/>
              <a:gd name="connsiteX0" fmla="*/ 685800 w 3816350"/>
              <a:gd name="connsiteY0" fmla="*/ 0 h 3240087"/>
              <a:gd name="connsiteX1" fmla="*/ 3816350 w 3816350"/>
              <a:gd name="connsiteY1" fmla="*/ 0 h 3240087"/>
              <a:gd name="connsiteX2" fmla="*/ 3816350 w 3816350"/>
              <a:gd name="connsiteY2" fmla="*/ 3240087 h 3240087"/>
              <a:gd name="connsiteX3" fmla="*/ 0 w 3816350"/>
              <a:gd name="connsiteY3" fmla="*/ 3240087 h 3240087"/>
              <a:gd name="connsiteX4" fmla="*/ 685800 w 3816350"/>
              <a:gd name="connsiteY4" fmla="*/ 0 h 3240087"/>
              <a:gd name="connsiteX0" fmla="*/ 1892300 w 3816350"/>
              <a:gd name="connsiteY0" fmla="*/ 0 h 3240087"/>
              <a:gd name="connsiteX1" fmla="*/ 3816350 w 3816350"/>
              <a:gd name="connsiteY1" fmla="*/ 0 h 3240087"/>
              <a:gd name="connsiteX2" fmla="*/ 3816350 w 3816350"/>
              <a:gd name="connsiteY2" fmla="*/ 3240087 h 3240087"/>
              <a:gd name="connsiteX3" fmla="*/ 0 w 3816350"/>
              <a:gd name="connsiteY3" fmla="*/ 3240087 h 3240087"/>
              <a:gd name="connsiteX4" fmla="*/ 1892300 w 3816350"/>
              <a:gd name="connsiteY4" fmla="*/ 0 h 3240087"/>
              <a:gd name="connsiteX0" fmla="*/ 1206500 w 3130550"/>
              <a:gd name="connsiteY0" fmla="*/ 0 h 3240087"/>
              <a:gd name="connsiteX1" fmla="*/ 3130550 w 3130550"/>
              <a:gd name="connsiteY1" fmla="*/ 0 h 3240087"/>
              <a:gd name="connsiteX2" fmla="*/ 3130550 w 3130550"/>
              <a:gd name="connsiteY2" fmla="*/ 3240087 h 3240087"/>
              <a:gd name="connsiteX3" fmla="*/ 0 w 3130550"/>
              <a:gd name="connsiteY3" fmla="*/ 1754187 h 3240087"/>
              <a:gd name="connsiteX4" fmla="*/ 1206500 w 3130550"/>
              <a:gd name="connsiteY4" fmla="*/ 0 h 3240087"/>
              <a:gd name="connsiteX0" fmla="*/ 1822450 w 3746500"/>
              <a:gd name="connsiteY0" fmla="*/ 0 h 3240087"/>
              <a:gd name="connsiteX1" fmla="*/ 3746500 w 3746500"/>
              <a:gd name="connsiteY1" fmla="*/ 0 h 3240087"/>
              <a:gd name="connsiteX2" fmla="*/ 3746500 w 3746500"/>
              <a:gd name="connsiteY2" fmla="*/ 3240087 h 3240087"/>
              <a:gd name="connsiteX3" fmla="*/ 0 w 3746500"/>
              <a:gd name="connsiteY3" fmla="*/ 2154237 h 3240087"/>
              <a:gd name="connsiteX4" fmla="*/ 1822450 w 3746500"/>
              <a:gd name="connsiteY4" fmla="*/ 0 h 3240087"/>
              <a:gd name="connsiteX0" fmla="*/ 1822450 w 3752850"/>
              <a:gd name="connsiteY0" fmla="*/ 0 h 4097337"/>
              <a:gd name="connsiteX1" fmla="*/ 3746500 w 3752850"/>
              <a:gd name="connsiteY1" fmla="*/ 0 h 4097337"/>
              <a:gd name="connsiteX2" fmla="*/ 3752850 w 3752850"/>
              <a:gd name="connsiteY2" fmla="*/ 4097337 h 4097337"/>
              <a:gd name="connsiteX3" fmla="*/ 0 w 3752850"/>
              <a:gd name="connsiteY3" fmla="*/ 2154237 h 4097337"/>
              <a:gd name="connsiteX4" fmla="*/ 1822450 w 3752850"/>
              <a:gd name="connsiteY4" fmla="*/ 0 h 4097337"/>
              <a:gd name="connsiteX0" fmla="*/ 1682750 w 3613150"/>
              <a:gd name="connsiteY0" fmla="*/ 0 h 4097337"/>
              <a:gd name="connsiteX1" fmla="*/ 3606800 w 3613150"/>
              <a:gd name="connsiteY1" fmla="*/ 0 h 4097337"/>
              <a:gd name="connsiteX2" fmla="*/ 3613150 w 3613150"/>
              <a:gd name="connsiteY2" fmla="*/ 4097337 h 4097337"/>
              <a:gd name="connsiteX3" fmla="*/ 0 w 3613150"/>
              <a:gd name="connsiteY3" fmla="*/ 2014537 h 4097337"/>
              <a:gd name="connsiteX4" fmla="*/ 1682750 w 3613150"/>
              <a:gd name="connsiteY4" fmla="*/ 0 h 4097337"/>
              <a:gd name="connsiteX0" fmla="*/ 1682750 w 3613150"/>
              <a:gd name="connsiteY0" fmla="*/ 0 h 4573587"/>
              <a:gd name="connsiteX1" fmla="*/ 3606800 w 3613150"/>
              <a:gd name="connsiteY1" fmla="*/ 0 h 4573587"/>
              <a:gd name="connsiteX2" fmla="*/ 3613150 w 3613150"/>
              <a:gd name="connsiteY2" fmla="*/ 4573587 h 4573587"/>
              <a:gd name="connsiteX3" fmla="*/ 0 w 3613150"/>
              <a:gd name="connsiteY3" fmla="*/ 2014537 h 4573587"/>
              <a:gd name="connsiteX4" fmla="*/ 1682750 w 3613150"/>
              <a:gd name="connsiteY4" fmla="*/ 0 h 4573587"/>
              <a:gd name="connsiteX0" fmla="*/ 1682750 w 3610769"/>
              <a:gd name="connsiteY0" fmla="*/ 0 h 4573587"/>
              <a:gd name="connsiteX1" fmla="*/ 3606800 w 3610769"/>
              <a:gd name="connsiteY1" fmla="*/ 0 h 4573587"/>
              <a:gd name="connsiteX2" fmla="*/ 3610769 w 3610769"/>
              <a:gd name="connsiteY2" fmla="*/ 4573587 h 4573587"/>
              <a:gd name="connsiteX3" fmla="*/ 0 w 3610769"/>
              <a:gd name="connsiteY3" fmla="*/ 2014537 h 4573587"/>
              <a:gd name="connsiteX4" fmla="*/ 1682750 w 3610769"/>
              <a:gd name="connsiteY4" fmla="*/ 0 h 4573587"/>
              <a:gd name="connsiteX0" fmla="*/ 1682750 w 3607332"/>
              <a:gd name="connsiteY0" fmla="*/ 0 h 4573587"/>
              <a:gd name="connsiteX1" fmla="*/ 3606800 w 3607332"/>
              <a:gd name="connsiteY1" fmla="*/ 0 h 4573587"/>
              <a:gd name="connsiteX2" fmla="*/ 3606007 w 3607332"/>
              <a:gd name="connsiteY2" fmla="*/ 4573587 h 4573587"/>
              <a:gd name="connsiteX3" fmla="*/ 0 w 3607332"/>
              <a:gd name="connsiteY3" fmla="*/ 2014537 h 4573587"/>
              <a:gd name="connsiteX4" fmla="*/ 1682750 w 3607332"/>
              <a:gd name="connsiteY4" fmla="*/ 0 h 4573587"/>
              <a:gd name="connsiteX0" fmla="*/ 1682750 w 3608388"/>
              <a:gd name="connsiteY0" fmla="*/ 0 h 4573587"/>
              <a:gd name="connsiteX1" fmla="*/ 3606800 w 3608388"/>
              <a:gd name="connsiteY1" fmla="*/ 0 h 4573587"/>
              <a:gd name="connsiteX2" fmla="*/ 3608388 w 3608388"/>
              <a:gd name="connsiteY2" fmla="*/ 4573587 h 4573587"/>
              <a:gd name="connsiteX3" fmla="*/ 0 w 3608388"/>
              <a:gd name="connsiteY3" fmla="*/ 2014537 h 4573587"/>
              <a:gd name="connsiteX4" fmla="*/ 1682750 w 3608388"/>
              <a:gd name="connsiteY4" fmla="*/ 0 h 45735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608388" h="4573587">
                <a:moveTo>
                  <a:pt x="1682750" y="0"/>
                </a:moveTo>
                <a:lnTo>
                  <a:pt x="3606800" y="0"/>
                </a:lnTo>
                <a:cubicBezTo>
                  <a:pt x="3608917" y="1365779"/>
                  <a:pt x="3606271" y="3207808"/>
                  <a:pt x="3608388" y="4573587"/>
                </a:cubicBezTo>
                <a:lnTo>
                  <a:pt x="0" y="2014537"/>
                </a:lnTo>
                <a:lnTo>
                  <a:pt x="1682750" y="0"/>
                </a:lnTo>
                <a:close/>
              </a:path>
            </a:pathLst>
          </a:custGeom>
        </p:spPr>
        <p:txBody>
          <a:bodyPr/>
          <a:lstStyle>
            <a:lvl1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>
                <a:solidFill>
                  <a:schemeClr val="bg1"/>
                </a:solidFill>
              </a:defRPr>
            </a:lvl1pPr>
            <a:lvl3pPr marL="180975" indent="0">
              <a:buNone/>
              <a:defRPr/>
            </a:lvl3pPr>
            <a:lvl4pPr marL="612775" indent="0">
              <a:buNone/>
              <a:defRPr>
                <a:solidFill>
                  <a:schemeClr val="bg1"/>
                </a:solidFill>
              </a:defRPr>
            </a:lvl4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GB"/>
              <a:t>Click icon to insert picture. Don’t change slide background colour on this layout</a:t>
            </a:r>
          </a:p>
        </p:txBody>
      </p:sp>
    </p:spTree>
    <p:extLst>
      <p:ext uri="{BB962C8B-B14F-4D97-AF65-F5344CB8AC3E}">
        <p14:creationId xmlns:p14="http://schemas.microsoft.com/office/powerpoint/2010/main" val="209548808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272">
          <p15:clr>
            <a:srgbClr val="FBAE40"/>
          </p15:clr>
        </p15:guide>
        <p15:guide id="3" orient="horz" pos="2981">
          <p15:clr>
            <a:srgbClr val="FBAE40"/>
          </p15:clr>
        </p15:guide>
        <p15:guide id="4" orient="horz" pos="259">
          <p15:clr>
            <a:srgbClr val="FBAE40"/>
          </p15:clr>
        </p15:guide>
        <p15:guide id="5" pos="5488">
          <p15:clr>
            <a:srgbClr val="FBAE40"/>
          </p15:clr>
        </p15:guide>
        <p15:guide id="6" pos="3016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divider, image (Ligh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7">
            <a:extLst>
              <a:ext uri="{FF2B5EF4-FFF2-40B4-BE49-F238E27FC236}">
                <a16:creationId xmlns:a16="http://schemas.microsoft.com/office/drawing/2014/main" id="{F4CF05EA-F898-4007-AD46-0661D2E50EA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1800" y="2184922"/>
            <a:ext cx="4356100" cy="571512"/>
          </a:xfrm>
        </p:spPr>
        <p:txBody>
          <a:bodyPr/>
          <a:lstStyle>
            <a:lvl1pPr>
              <a:lnSpc>
                <a:spcPct val="100000"/>
              </a:lnSpc>
              <a:defRPr sz="3400" b="0">
                <a:solidFill>
                  <a:schemeClr val="tx1"/>
                </a:solidFill>
              </a:defRPr>
            </a:lvl1pPr>
          </a:lstStyle>
          <a:p>
            <a:r>
              <a:rPr lang="en-US"/>
              <a:t>Section divider title</a:t>
            </a:r>
            <a:endParaRPr lang="en-GB"/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522F9DB4-9D8E-427B-99DD-E998B980D507}"/>
              </a:ext>
            </a:extLst>
          </p:cNvPr>
          <p:cNvCxnSpPr>
            <a:cxnSpLocks/>
          </p:cNvCxnSpPr>
          <p:nvPr userDrawn="1"/>
        </p:nvCxnSpPr>
        <p:spPr>
          <a:xfrm>
            <a:off x="431800" y="2184922"/>
            <a:ext cx="43561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icture Placeholder 10">
            <a:extLst>
              <a:ext uri="{FF2B5EF4-FFF2-40B4-BE49-F238E27FC236}">
                <a16:creationId xmlns:a16="http://schemas.microsoft.com/office/drawing/2014/main" id="{BBD67C99-C0BD-4075-A538-B65ED75A4305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5651872" y="0"/>
            <a:ext cx="3493714" cy="4573587"/>
          </a:xfrm>
          <a:custGeom>
            <a:avLst/>
            <a:gdLst>
              <a:gd name="connsiteX0" fmla="*/ 0 w 3816350"/>
              <a:gd name="connsiteY0" fmla="*/ 0 h 3240087"/>
              <a:gd name="connsiteX1" fmla="*/ 3816350 w 3816350"/>
              <a:gd name="connsiteY1" fmla="*/ 0 h 3240087"/>
              <a:gd name="connsiteX2" fmla="*/ 3816350 w 3816350"/>
              <a:gd name="connsiteY2" fmla="*/ 3240087 h 3240087"/>
              <a:gd name="connsiteX3" fmla="*/ 0 w 3816350"/>
              <a:gd name="connsiteY3" fmla="*/ 3240087 h 3240087"/>
              <a:gd name="connsiteX4" fmla="*/ 0 w 3816350"/>
              <a:gd name="connsiteY4" fmla="*/ 0 h 3240087"/>
              <a:gd name="connsiteX0" fmla="*/ 685800 w 3816350"/>
              <a:gd name="connsiteY0" fmla="*/ 0 h 3240087"/>
              <a:gd name="connsiteX1" fmla="*/ 3816350 w 3816350"/>
              <a:gd name="connsiteY1" fmla="*/ 0 h 3240087"/>
              <a:gd name="connsiteX2" fmla="*/ 3816350 w 3816350"/>
              <a:gd name="connsiteY2" fmla="*/ 3240087 h 3240087"/>
              <a:gd name="connsiteX3" fmla="*/ 0 w 3816350"/>
              <a:gd name="connsiteY3" fmla="*/ 3240087 h 3240087"/>
              <a:gd name="connsiteX4" fmla="*/ 685800 w 3816350"/>
              <a:gd name="connsiteY4" fmla="*/ 0 h 3240087"/>
              <a:gd name="connsiteX0" fmla="*/ 1892300 w 3816350"/>
              <a:gd name="connsiteY0" fmla="*/ 0 h 3240087"/>
              <a:gd name="connsiteX1" fmla="*/ 3816350 w 3816350"/>
              <a:gd name="connsiteY1" fmla="*/ 0 h 3240087"/>
              <a:gd name="connsiteX2" fmla="*/ 3816350 w 3816350"/>
              <a:gd name="connsiteY2" fmla="*/ 3240087 h 3240087"/>
              <a:gd name="connsiteX3" fmla="*/ 0 w 3816350"/>
              <a:gd name="connsiteY3" fmla="*/ 3240087 h 3240087"/>
              <a:gd name="connsiteX4" fmla="*/ 1892300 w 3816350"/>
              <a:gd name="connsiteY4" fmla="*/ 0 h 3240087"/>
              <a:gd name="connsiteX0" fmla="*/ 1206500 w 3130550"/>
              <a:gd name="connsiteY0" fmla="*/ 0 h 3240087"/>
              <a:gd name="connsiteX1" fmla="*/ 3130550 w 3130550"/>
              <a:gd name="connsiteY1" fmla="*/ 0 h 3240087"/>
              <a:gd name="connsiteX2" fmla="*/ 3130550 w 3130550"/>
              <a:gd name="connsiteY2" fmla="*/ 3240087 h 3240087"/>
              <a:gd name="connsiteX3" fmla="*/ 0 w 3130550"/>
              <a:gd name="connsiteY3" fmla="*/ 1754187 h 3240087"/>
              <a:gd name="connsiteX4" fmla="*/ 1206500 w 3130550"/>
              <a:gd name="connsiteY4" fmla="*/ 0 h 3240087"/>
              <a:gd name="connsiteX0" fmla="*/ 1822450 w 3746500"/>
              <a:gd name="connsiteY0" fmla="*/ 0 h 3240087"/>
              <a:gd name="connsiteX1" fmla="*/ 3746500 w 3746500"/>
              <a:gd name="connsiteY1" fmla="*/ 0 h 3240087"/>
              <a:gd name="connsiteX2" fmla="*/ 3746500 w 3746500"/>
              <a:gd name="connsiteY2" fmla="*/ 3240087 h 3240087"/>
              <a:gd name="connsiteX3" fmla="*/ 0 w 3746500"/>
              <a:gd name="connsiteY3" fmla="*/ 2154237 h 3240087"/>
              <a:gd name="connsiteX4" fmla="*/ 1822450 w 3746500"/>
              <a:gd name="connsiteY4" fmla="*/ 0 h 3240087"/>
              <a:gd name="connsiteX0" fmla="*/ 1822450 w 3752850"/>
              <a:gd name="connsiteY0" fmla="*/ 0 h 4097337"/>
              <a:gd name="connsiteX1" fmla="*/ 3746500 w 3752850"/>
              <a:gd name="connsiteY1" fmla="*/ 0 h 4097337"/>
              <a:gd name="connsiteX2" fmla="*/ 3752850 w 3752850"/>
              <a:gd name="connsiteY2" fmla="*/ 4097337 h 4097337"/>
              <a:gd name="connsiteX3" fmla="*/ 0 w 3752850"/>
              <a:gd name="connsiteY3" fmla="*/ 2154237 h 4097337"/>
              <a:gd name="connsiteX4" fmla="*/ 1822450 w 3752850"/>
              <a:gd name="connsiteY4" fmla="*/ 0 h 4097337"/>
              <a:gd name="connsiteX0" fmla="*/ 1682750 w 3613150"/>
              <a:gd name="connsiteY0" fmla="*/ 0 h 4097337"/>
              <a:gd name="connsiteX1" fmla="*/ 3606800 w 3613150"/>
              <a:gd name="connsiteY1" fmla="*/ 0 h 4097337"/>
              <a:gd name="connsiteX2" fmla="*/ 3613150 w 3613150"/>
              <a:gd name="connsiteY2" fmla="*/ 4097337 h 4097337"/>
              <a:gd name="connsiteX3" fmla="*/ 0 w 3613150"/>
              <a:gd name="connsiteY3" fmla="*/ 2014537 h 4097337"/>
              <a:gd name="connsiteX4" fmla="*/ 1682750 w 3613150"/>
              <a:gd name="connsiteY4" fmla="*/ 0 h 4097337"/>
              <a:gd name="connsiteX0" fmla="*/ 1682750 w 3613150"/>
              <a:gd name="connsiteY0" fmla="*/ 0 h 4573587"/>
              <a:gd name="connsiteX1" fmla="*/ 3606800 w 3613150"/>
              <a:gd name="connsiteY1" fmla="*/ 0 h 4573587"/>
              <a:gd name="connsiteX2" fmla="*/ 3613150 w 3613150"/>
              <a:gd name="connsiteY2" fmla="*/ 4573587 h 4573587"/>
              <a:gd name="connsiteX3" fmla="*/ 0 w 3613150"/>
              <a:gd name="connsiteY3" fmla="*/ 2014537 h 4573587"/>
              <a:gd name="connsiteX4" fmla="*/ 1682750 w 3613150"/>
              <a:gd name="connsiteY4" fmla="*/ 0 h 4573587"/>
              <a:gd name="connsiteX0" fmla="*/ 1682750 w 3610769"/>
              <a:gd name="connsiteY0" fmla="*/ 0 h 4573587"/>
              <a:gd name="connsiteX1" fmla="*/ 3606800 w 3610769"/>
              <a:gd name="connsiteY1" fmla="*/ 0 h 4573587"/>
              <a:gd name="connsiteX2" fmla="*/ 3610769 w 3610769"/>
              <a:gd name="connsiteY2" fmla="*/ 4573587 h 4573587"/>
              <a:gd name="connsiteX3" fmla="*/ 0 w 3610769"/>
              <a:gd name="connsiteY3" fmla="*/ 2014537 h 4573587"/>
              <a:gd name="connsiteX4" fmla="*/ 1682750 w 3610769"/>
              <a:gd name="connsiteY4" fmla="*/ 0 h 4573587"/>
              <a:gd name="connsiteX0" fmla="*/ 1682750 w 3607332"/>
              <a:gd name="connsiteY0" fmla="*/ 0 h 4573587"/>
              <a:gd name="connsiteX1" fmla="*/ 3606800 w 3607332"/>
              <a:gd name="connsiteY1" fmla="*/ 0 h 4573587"/>
              <a:gd name="connsiteX2" fmla="*/ 3606007 w 3607332"/>
              <a:gd name="connsiteY2" fmla="*/ 4573587 h 4573587"/>
              <a:gd name="connsiteX3" fmla="*/ 0 w 3607332"/>
              <a:gd name="connsiteY3" fmla="*/ 2014537 h 4573587"/>
              <a:gd name="connsiteX4" fmla="*/ 1682750 w 3607332"/>
              <a:gd name="connsiteY4" fmla="*/ 0 h 4573587"/>
              <a:gd name="connsiteX0" fmla="*/ 1682750 w 3608388"/>
              <a:gd name="connsiteY0" fmla="*/ 0 h 4573587"/>
              <a:gd name="connsiteX1" fmla="*/ 3606800 w 3608388"/>
              <a:gd name="connsiteY1" fmla="*/ 0 h 4573587"/>
              <a:gd name="connsiteX2" fmla="*/ 3608388 w 3608388"/>
              <a:gd name="connsiteY2" fmla="*/ 4573587 h 4573587"/>
              <a:gd name="connsiteX3" fmla="*/ 0 w 3608388"/>
              <a:gd name="connsiteY3" fmla="*/ 2014537 h 4573587"/>
              <a:gd name="connsiteX4" fmla="*/ 1682750 w 3608388"/>
              <a:gd name="connsiteY4" fmla="*/ 0 h 45735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608388" h="4573587">
                <a:moveTo>
                  <a:pt x="1682750" y="0"/>
                </a:moveTo>
                <a:lnTo>
                  <a:pt x="3606800" y="0"/>
                </a:lnTo>
                <a:cubicBezTo>
                  <a:pt x="3608917" y="1365779"/>
                  <a:pt x="3606271" y="3207808"/>
                  <a:pt x="3608388" y="4573587"/>
                </a:cubicBezTo>
                <a:lnTo>
                  <a:pt x="0" y="2014537"/>
                </a:lnTo>
                <a:lnTo>
                  <a:pt x="1682750" y="0"/>
                </a:lnTo>
                <a:close/>
              </a:path>
            </a:pathLst>
          </a:custGeom>
        </p:spPr>
        <p:txBody>
          <a:bodyPr/>
          <a:lstStyle>
            <a:lvl1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lvl1pPr>
            <a:lvl3pPr marL="180975" indent="0">
              <a:buNone/>
              <a:defRPr/>
            </a:lvl3pPr>
            <a:lvl4pPr marL="612775" indent="0">
              <a:buNone/>
              <a:defRPr/>
            </a:lvl4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GB"/>
              <a:t>Click icon to insert picture. Don’t change slide background colour on this layout</a:t>
            </a:r>
          </a:p>
        </p:txBody>
      </p:sp>
    </p:spTree>
    <p:extLst>
      <p:ext uri="{BB962C8B-B14F-4D97-AF65-F5344CB8AC3E}">
        <p14:creationId xmlns:p14="http://schemas.microsoft.com/office/powerpoint/2010/main" val="154512212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272">
          <p15:clr>
            <a:srgbClr val="FBAE40"/>
          </p15:clr>
        </p15:guide>
        <p15:guide id="3" orient="horz" pos="2981">
          <p15:clr>
            <a:srgbClr val="FBAE40"/>
          </p15:clr>
        </p15:guide>
        <p15:guide id="4" orient="horz" pos="259">
          <p15:clr>
            <a:srgbClr val="FBAE40"/>
          </p15:clr>
        </p15:guide>
        <p15:guide id="5" pos="5488">
          <p15:clr>
            <a:srgbClr val="FBAE40"/>
          </p15:clr>
        </p15:guide>
        <p15:guide id="6" pos="3016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Heading, bullets, image (Ligh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C514B48A-5D76-4651-AC28-8612610BAC93}"/>
              </a:ext>
            </a:extLst>
          </p:cNvPr>
          <p:cNvCxnSpPr>
            <a:cxnSpLocks/>
          </p:cNvCxnSpPr>
          <p:nvPr userDrawn="1"/>
        </p:nvCxnSpPr>
        <p:spPr>
          <a:xfrm>
            <a:off x="431800" y="702773"/>
            <a:ext cx="3921125" cy="0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 Placeholder 11">
            <a:extLst>
              <a:ext uri="{FF2B5EF4-FFF2-40B4-BE49-F238E27FC236}">
                <a16:creationId xmlns:a16="http://schemas.microsoft.com/office/drawing/2014/main" id="{28CE3D8B-96CC-4FD0-93BD-22311085540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31799" y="702659"/>
            <a:ext cx="3921125" cy="545115"/>
          </a:xfrm>
        </p:spPr>
        <p:txBody>
          <a:bodyPr/>
          <a:lstStyle>
            <a:lvl1pPr marL="0" indent="0">
              <a:buNone/>
              <a:defRPr sz="2800">
                <a:solidFill>
                  <a:schemeClr val="bg1"/>
                </a:solidFill>
              </a:defRPr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GB"/>
              <a:t>Summary heading</a:t>
            </a:r>
          </a:p>
        </p:txBody>
      </p:sp>
      <p:sp>
        <p:nvSpPr>
          <p:cNvPr id="8" name="Picture Placeholder 2">
            <a:extLst>
              <a:ext uri="{FF2B5EF4-FFF2-40B4-BE49-F238E27FC236}">
                <a16:creationId xmlns:a16="http://schemas.microsoft.com/office/drawing/2014/main" id="{A838B155-C9C2-4DB1-8588-E414A618F5FE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5251450" y="702659"/>
            <a:ext cx="3892550" cy="3640740"/>
          </a:xfrm>
        </p:spPr>
        <p:txBody>
          <a:bodyPr/>
          <a:lstStyle>
            <a:lvl1pPr marL="0" indent="0">
              <a:buNone/>
              <a:defRPr b="0">
                <a:solidFill>
                  <a:schemeClr val="bg1"/>
                </a:solidFill>
              </a:defRPr>
            </a:lvl1pPr>
          </a:lstStyle>
          <a:p>
            <a:r>
              <a:rPr lang="en-GB"/>
              <a:t>Click icon to add picture</a:t>
            </a:r>
          </a:p>
        </p:txBody>
      </p:sp>
      <p:sp>
        <p:nvSpPr>
          <p:cNvPr id="6" name="Text Placeholder 25">
            <a:extLst>
              <a:ext uri="{FF2B5EF4-FFF2-40B4-BE49-F238E27FC236}">
                <a16:creationId xmlns:a16="http://schemas.microsoft.com/office/drawing/2014/main" id="{018247D9-5503-486A-97BE-69C90ACD679B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31800" y="1325887"/>
            <a:ext cx="3921124" cy="3017512"/>
          </a:xfrm>
        </p:spPr>
        <p:txBody>
          <a:bodyPr/>
          <a:lstStyle>
            <a:lvl1pPr marL="288000" indent="-288000">
              <a:buFont typeface="Arial" panose="020B0604020202020204" pitchFamily="34" charset="0"/>
              <a:buChar char="–"/>
              <a:defRPr sz="2800" b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4 to 6 bullet points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1743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272">
          <p15:clr>
            <a:srgbClr val="FBAE40"/>
          </p15:clr>
        </p15:guide>
        <p15:guide id="3" orient="horz" pos="2981">
          <p15:clr>
            <a:srgbClr val="FBAE40"/>
          </p15:clr>
        </p15:guide>
        <p15:guide id="4" orient="horz" pos="259">
          <p15:clr>
            <a:srgbClr val="FBAE40"/>
          </p15:clr>
        </p15:guide>
        <p15:guide id="5" pos="2744">
          <p15:clr>
            <a:srgbClr val="FBAE40"/>
          </p15:clr>
        </p15:guide>
        <p15:guide id="6" pos="5488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bullets, image (Ligh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C514B48A-5D76-4651-AC28-8612610BAC93}"/>
              </a:ext>
            </a:extLst>
          </p:cNvPr>
          <p:cNvCxnSpPr>
            <a:cxnSpLocks/>
          </p:cNvCxnSpPr>
          <p:nvPr userDrawn="1"/>
        </p:nvCxnSpPr>
        <p:spPr>
          <a:xfrm>
            <a:off x="431800" y="702773"/>
            <a:ext cx="3921125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 Placeholder 11">
            <a:extLst>
              <a:ext uri="{FF2B5EF4-FFF2-40B4-BE49-F238E27FC236}">
                <a16:creationId xmlns:a16="http://schemas.microsoft.com/office/drawing/2014/main" id="{28CE3D8B-96CC-4FD0-93BD-22311085540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31799" y="702659"/>
            <a:ext cx="3921125" cy="545115"/>
          </a:xfrm>
        </p:spPr>
        <p:txBody>
          <a:bodyPr/>
          <a:lstStyle>
            <a:lvl1pPr marL="0" indent="0">
              <a:buNone/>
              <a:defRPr sz="2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GB"/>
              <a:t>Summary heading</a:t>
            </a:r>
          </a:p>
        </p:txBody>
      </p:sp>
      <p:sp>
        <p:nvSpPr>
          <p:cNvPr id="7" name="Text Placeholder 5">
            <a:extLst>
              <a:ext uri="{FF2B5EF4-FFF2-40B4-BE49-F238E27FC236}">
                <a16:creationId xmlns:a16="http://schemas.microsoft.com/office/drawing/2014/main" id="{88E39823-F30B-468B-8008-58BE47430174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31800" y="1314449"/>
            <a:ext cx="3921124" cy="3028949"/>
          </a:xfrm>
        </p:spPr>
        <p:txBody>
          <a:bodyPr/>
          <a:lstStyle>
            <a:lvl2pPr marL="288000" indent="-288000"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</a:defRPr>
            </a:lvl2pPr>
            <a:lvl3pPr marL="180975" indent="0">
              <a:buNone/>
              <a:defRPr sz="2800">
                <a:solidFill>
                  <a:schemeClr val="bg1"/>
                </a:solidFill>
              </a:defRPr>
            </a:lvl3pPr>
          </a:lstStyle>
          <a:p>
            <a:pPr lvl="1"/>
            <a:r>
              <a:rPr lang="en-US"/>
              <a:t>4 to 6 bullet points</a:t>
            </a:r>
          </a:p>
        </p:txBody>
      </p:sp>
      <p:sp>
        <p:nvSpPr>
          <p:cNvPr id="8" name="Picture Placeholder 2">
            <a:extLst>
              <a:ext uri="{FF2B5EF4-FFF2-40B4-BE49-F238E27FC236}">
                <a16:creationId xmlns:a16="http://schemas.microsoft.com/office/drawing/2014/main" id="{A838B155-C9C2-4DB1-8588-E414A618F5FE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5251450" y="702659"/>
            <a:ext cx="3892550" cy="3640740"/>
          </a:xfrm>
        </p:spPr>
        <p:txBody>
          <a:bodyPr/>
          <a:lstStyle>
            <a:lvl1pPr marL="0" indent="0">
              <a:buNone/>
              <a:defRPr b="0">
                <a:solidFill>
                  <a:schemeClr val="tx1"/>
                </a:solidFill>
              </a:defRPr>
            </a:lvl1pPr>
          </a:lstStyle>
          <a:p>
            <a:r>
              <a:rPr lang="en-GB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63705303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272">
          <p15:clr>
            <a:srgbClr val="FBAE40"/>
          </p15:clr>
        </p15:guide>
        <p15:guide id="3" orient="horz" pos="2981">
          <p15:clr>
            <a:srgbClr val="FBAE40"/>
          </p15:clr>
        </p15:guide>
        <p15:guide id="4" orient="horz" pos="259">
          <p15:clr>
            <a:srgbClr val="FBAE40"/>
          </p15:clr>
        </p15:guide>
        <p15:guide id="5" pos="2744">
          <p15:clr>
            <a:srgbClr val="FBAE40"/>
          </p15:clr>
        </p15:guide>
        <p15:guide id="6" pos="5488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llets, image (Dark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11">
            <a:extLst>
              <a:ext uri="{FF2B5EF4-FFF2-40B4-BE49-F238E27FC236}">
                <a16:creationId xmlns:a16="http://schemas.microsoft.com/office/drawing/2014/main" id="{1BA11250-F612-4164-9C20-CAEEC9CF7F9C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31801" y="682938"/>
            <a:ext cx="3921124" cy="3660460"/>
          </a:xfrm>
        </p:spPr>
        <p:txBody>
          <a:bodyPr/>
          <a:lstStyle>
            <a:lvl1pPr marL="288000" indent="-288000">
              <a:buFont typeface="Arial" panose="020B0604020202020204" pitchFamily="34" charset="0"/>
              <a:buChar char="–"/>
              <a:defRPr sz="2800">
                <a:solidFill>
                  <a:schemeClr val="bg1"/>
                </a:solidFill>
              </a:defRPr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GB"/>
              <a:t>4 to 6 bullet points</a:t>
            </a:r>
          </a:p>
        </p:txBody>
      </p:sp>
      <p:sp>
        <p:nvSpPr>
          <p:cNvPr id="9" name="Picture Placeholder 2">
            <a:extLst>
              <a:ext uri="{FF2B5EF4-FFF2-40B4-BE49-F238E27FC236}">
                <a16:creationId xmlns:a16="http://schemas.microsoft.com/office/drawing/2014/main" id="{E70E3B20-94D5-4F38-BAE2-3DD3B53ED096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5251450" y="702659"/>
            <a:ext cx="3892550" cy="3640740"/>
          </a:xfrm>
        </p:spPr>
        <p:txBody>
          <a:bodyPr/>
          <a:lstStyle>
            <a:lvl1pPr marL="0" indent="0">
              <a:buNone/>
              <a:defRPr b="0">
                <a:solidFill>
                  <a:schemeClr val="bg1"/>
                </a:solidFill>
              </a:defRPr>
            </a:lvl1pPr>
          </a:lstStyle>
          <a:p>
            <a:r>
              <a:rPr lang="en-GB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421782077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272">
          <p15:clr>
            <a:srgbClr val="FBAE40"/>
          </p15:clr>
        </p15:guide>
        <p15:guide id="3" orient="horz" pos="2981">
          <p15:clr>
            <a:srgbClr val="FBAE40"/>
          </p15:clr>
        </p15:guide>
        <p15:guide id="4" orient="horz" pos="259">
          <p15:clr>
            <a:srgbClr val="FBAE40"/>
          </p15:clr>
        </p15:guide>
        <p15:guide id="5" pos="2744" userDrawn="1">
          <p15:clr>
            <a:srgbClr val="FBAE40"/>
          </p15:clr>
        </p15:guide>
        <p15:guide id="6" pos="548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slideLayout" Target="../slideLayouts/slideLayout39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42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41" Type="http://schemas.openxmlformats.org/officeDocument/2006/relationships/slideLayout" Target="../slideLayouts/slideLayout4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slideLayout" Target="../slideLayouts/slideLayout40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itle Placeholder 1">
            <a:extLst>
              <a:ext uri="{FF2B5EF4-FFF2-40B4-BE49-F238E27FC236}">
                <a16:creationId xmlns:a16="http://schemas.microsoft.com/office/drawing/2014/main" id="{5FA0B099-D98B-4334-B69B-347B6181D5C2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31800" y="431800"/>
            <a:ext cx="8280400" cy="468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F564EA9-55AA-41D3-854D-4E8DBDF876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31800" y="1223963"/>
            <a:ext cx="8280400" cy="1443037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en-GB"/>
              <a:t>Click to add sub-header text</a:t>
            </a:r>
          </a:p>
          <a:p>
            <a:pPr lvl="0"/>
            <a:endParaRPr lang="en-GB"/>
          </a:p>
          <a:p>
            <a:pPr marL="288000" marR="0" lvl="0" indent="-2880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 typeface="Arial" panose="020B0604020202020204" pitchFamily="34" charset="0"/>
              <a:buChar char="–"/>
              <a:tabLst/>
              <a:defRPr/>
            </a:pPr>
            <a:endParaRPr lang="en-GB"/>
          </a:p>
          <a:p>
            <a:pPr lvl="0"/>
            <a:endParaRPr lang="en-GB"/>
          </a:p>
          <a:p>
            <a:pPr lvl="0"/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49" r:id="rId1"/>
    <p:sldLayoutId id="2147483943" r:id="rId2"/>
    <p:sldLayoutId id="2147483945" r:id="rId3"/>
    <p:sldLayoutId id="2147483947" r:id="rId4"/>
    <p:sldLayoutId id="2147483946" r:id="rId5"/>
    <p:sldLayoutId id="2147483948" r:id="rId6"/>
    <p:sldLayoutId id="2147483989" r:id="rId7"/>
    <p:sldLayoutId id="2147483956" r:id="rId8"/>
    <p:sldLayoutId id="2147483955" r:id="rId9"/>
    <p:sldLayoutId id="2147483957" r:id="rId10"/>
    <p:sldLayoutId id="2147483988" r:id="rId11"/>
    <p:sldLayoutId id="2147483960" r:id="rId12"/>
    <p:sldLayoutId id="2147483961" r:id="rId13"/>
    <p:sldLayoutId id="2147483962" r:id="rId14"/>
    <p:sldLayoutId id="2147483970" r:id="rId15"/>
    <p:sldLayoutId id="2147483978" r:id="rId16"/>
    <p:sldLayoutId id="2147483951" r:id="rId17"/>
    <p:sldLayoutId id="2147483950" r:id="rId18"/>
    <p:sldLayoutId id="2147483981" r:id="rId19"/>
    <p:sldLayoutId id="2147483982" r:id="rId20"/>
    <p:sldLayoutId id="2147483983" r:id="rId21"/>
    <p:sldLayoutId id="2147483984" r:id="rId22"/>
    <p:sldLayoutId id="2147483971" r:id="rId23"/>
    <p:sldLayoutId id="2147483973" r:id="rId24"/>
    <p:sldLayoutId id="2147483985" r:id="rId25"/>
    <p:sldLayoutId id="2147483986" r:id="rId26"/>
    <p:sldLayoutId id="2147483976" r:id="rId27"/>
    <p:sldLayoutId id="2147483977" r:id="rId28"/>
    <p:sldLayoutId id="2147483975" r:id="rId29"/>
    <p:sldLayoutId id="2147483974" r:id="rId30"/>
    <p:sldLayoutId id="2147483964" r:id="rId31"/>
    <p:sldLayoutId id="2147483958" r:id="rId32"/>
    <p:sldLayoutId id="2147483954" r:id="rId33"/>
    <p:sldLayoutId id="2147483953" r:id="rId34"/>
    <p:sldLayoutId id="2147483965" r:id="rId35"/>
    <p:sldLayoutId id="2147483966" r:id="rId36"/>
    <p:sldLayoutId id="2147483967" r:id="rId37"/>
    <p:sldLayoutId id="2147483968" r:id="rId38"/>
    <p:sldLayoutId id="2147483979" r:id="rId39"/>
    <p:sldLayoutId id="2147483980" r:id="rId40"/>
    <p:sldLayoutId id="2147483996" r:id="rId41"/>
  </p:sldLayoutIdLst>
  <p:hf hdr="0"/>
  <p:txStyles>
    <p:titleStyle>
      <a:lvl1pPr marL="0" indent="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sz="3400" b="1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2100" b="1">
          <a:solidFill>
            <a:schemeClr val="tx1"/>
          </a:solidFill>
          <a:latin typeface="Arial" panose="020B0604020202020204" pitchFamily="34" charset="0"/>
        </a:defRPr>
      </a:lvl2pPr>
      <a:lvl3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2100" b="1">
          <a:solidFill>
            <a:schemeClr val="tx1"/>
          </a:solidFill>
          <a:latin typeface="Arial" panose="020B0604020202020204" pitchFamily="34" charset="0"/>
        </a:defRPr>
      </a:lvl3pPr>
      <a:lvl4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2100" b="1">
          <a:solidFill>
            <a:schemeClr val="tx1"/>
          </a:solidFill>
          <a:latin typeface="Arial" panose="020B0604020202020204" pitchFamily="34" charset="0"/>
        </a:defRPr>
      </a:lvl4pPr>
      <a:lvl5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2100" b="1">
          <a:solidFill>
            <a:schemeClr val="tx1"/>
          </a:solidFill>
          <a:latin typeface="Arial" panose="020B0604020202020204" pitchFamily="34" charset="0"/>
        </a:defRPr>
      </a:lvl5pPr>
      <a:lvl6pPr marL="457200" algn="l" rtl="0" fontAlgn="base">
        <a:lnSpc>
          <a:spcPct val="85000"/>
        </a:lnSpc>
        <a:spcBef>
          <a:spcPct val="0"/>
        </a:spcBef>
        <a:spcAft>
          <a:spcPct val="0"/>
        </a:spcAft>
        <a:defRPr sz="2100" b="1">
          <a:solidFill>
            <a:schemeClr val="tx1"/>
          </a:solidFill>
          <a:latin typeface="Arial" panose="020B0604020202020204" pitchFamily="34" charset="0"/>
        </a:defRPr>
      </a:lvl6pPr>
      <a:lvl7pPr marL="914400" algn="l" rtl="0" fontAlgn="base">
        <a:lnSpc>
          <a:spcPct val="85000"/>
        </a:lnSpc>
        <a:spcBef>
          <a:spcPct val="0"/>
        </a:spcBef>
        <a:spcAft>
          <a:spcPct val="0"/>
        </a:spcAft>
        <a:defRPr sz="2100" b="1">
          <a:solidFill>
            <a:schemeClr val="tx1"/>
          </a:solidFill>
          <a:latin typeface="Arial" panose="020B0604020202020204" pitchFamily="34" charset="0"/>
        </a:defRPr>
      </a:lvl7pPr>
      <a:lvl8pPr marL="1371600" algn="l" rtl="0" fontAlgn="base">
        <a:lnSpc>
          <a:spcPct val="85000"/>
        </a:lnSpc>
        <a:spcBef>
          <a:spcPct val="0"/>
        </a:spcBef>
        <a:spcAft>
          <a:spcPct val="0"/>
        </a:spcAft>
        <a:defRPr sz="2100" b="1">
          <a:solidFill>
            <a:schemeClr val="tx1"/>
          </a:solidFill>
          <a:latin typeface="Arial" panose="020B0604020202020204" pitchFamily="34" charset="0"/>
        </a:defRPr>
      </a:lvl8pPr>
      <a:lvl9pPr marL="1828800" algn="l" rtl="0" fontAlgn="base">
        <a:lnSpc>
          <a:spcPct val="85000"/>
        </a:lnSpc>
        <a:spcBef>
          <a:spcPct val="0"/>
        </a:spcBef>
        <a:spcAft>
          <a:spcPct val="0"/>
        </a:spcAft>
        <a:defRPr sz="2100" b="1">
          <a:solidFill>
            <a:schemeClr val="tx1"/>
          </a:solidFill>
          <a:latin typeface="Arial" panose="020B0604020202020204" pitchFamily="34" charset="0"/>
        </a:defRPr>
      </a:lvl9pPr>
    </p:titleStyle>
    <p:bodyStyle>
      <a:lvl1pPr marL="288000" marR="0" indent="-288000" algn="l" defTabSz="914400" rtl="0" eaLnBrk="0" fontAlgn="base" latinLnBrk="0" hangingPunct="0">
        <a:lnSpc>
          <a:spcPct val="100000"/>
        </a:lnSpc>
        <a:spcBef>
          <a:spcPct val="0"/>
        </a:spcBef>
        <a:spcAft>
          <a:spcPts val="800"/>
        </a:spcAft>
        <a:buClrTx/>
        <a:buSzTx/>
        <a:buFont typeface="Arial" panose="020B0604020202020204" pitchFamily="34" charset="0"/>
        <a:buChar char="–"/>
        <a:tabLst/>
        <a:defRPr sz="2800" b="0" kern="120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0" fontAlgn="base" hangingPunct="0">
        <a:spcBef>
          <a:spcPct val="0"/>
        </a:spcBef>
        <a:spcAft>
          <a:spcPct val="0"/>
        </a:spcAft>
        <a:buFont typeface="Arial" panose="020B0604020202020204" pitchFamily="34" charset="0"/>
        <a:buNone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431800" indent="-250825" algn="l" rtl="0" eaLnBrk="0" fontAlgn="base" hangingPunct="0">
        <a:spcBef>
          <a:spcPct val="0"/>
        </a:spcBef>
        <a:spcAft>
          <a:spcPct val="0"/>
        </a:spcAft>
        <a:buFont typeface="Arial" panose="020B0604020202020204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863600" indent="-250825" algn="l" rtl="0" eaLnBrk="0" fontAlgn="base" hangingPunct="0">
        <a:spcBef>
          <a:spcPct val="0"/>
        </a:spcBef>
        <a:spcAft>
          <a:spcPct val="0"/>
        </a:spcAft>
        <a:buFont typeface="Arial" panose="020B0604020202020204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1295400" indent="-250825" algn="l" rtl="0" eaLnBrk="0" fontAlgn="base" hangingPunct="0">
        <a:spcBef>
          <a:spcPct val="0"/>
        </a:spcBef>
        <a:spcAft>
          <a:spcPct val="0"/>
        </a:spcAft>
        <a:buFont typeface="Arial" panose="020B0604020202020204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1728000" indent="-252000" algn="l" defTabSz="914400" rtl="0" eaLnBrk="1" latinLnBrk="0" hangingPunct="1">
        <a:spcBef>
          <a:spcPts val="0"/>
        </a:spcBef>
        <a:buFont typeface="Arial" panose="020B0604020202020204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2160000" indent="-252000" algn="l" defTabSz="914400" rtl="0" eaLnBrk="1" latinLnBrk="0" hangingPunct="1">
        <a:spcBef>
          <a:spcPts val="0"/>
        </a:spcBef>
        <a:buFont typeface="Arial" panose="020B0604020202020204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015EE4E3-78C2-485C-841F-23D9AB1446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1800" y="2184922"/>
            <a:ext cx="7750092" cy="571512"/>
          </a:xfrm>
        </p:spPr>
        <p:txBody>
          <a:bodyPr/>
          <a:lstStyle/>
          <a:p>
            <a:r>
              <a:rPr lang="en-GB" dirty="0"/>
              <a:t>Espresso Martini – </a:t>
            </a:r>
            <a:br>
              <a:rPr lang="en-GB" dirty="0"/>
            </a:br>
            <a:r>
              <a:rPr lang="en-GB" dirty="0"/>
              <a:t>re-decentralization redux</a:t>
            </a:r>
            <a:br>
              <a:rPr lang="en-GB" dirty="0"/>
            </a:br>
            <a:br>
              <a:rPr lang="en-GB" dirty="0"/>
            </a:br>
            <a:r>
              <a:rPr lang="en-GB" dirty="0"/>
              <a:t>Jon Crowcroft, 24.4.25</a:t>
            </a:r>
            <a:endParaRPr lang="en-GB" sz="2000" dirty="0"/>
          </a:p>
        </p:txBody>
      </p:sp>
      <p:pic>
        <p:nvPicPr>
          <p:cNvPr id="7" name="Picture Placeholder 8">
            <a:extLst>
              <a:ext uri="{FF2B5EF4-FFF2-40B4-BE49-F238E27FC236}">
                <a16:creationId xmlns:a16="http://schemas.microsoft.com/office/drawing/2014/main" id="{6B1F81FF-CD26-45AC-805C-9B0DB589C005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6" r="6"/>
          <a:stretch>
            <a:fillRect/>
          </a:stretch>
        </p:blipFill>
        <p:spPr>
          <a:xfrm>
            <a:off x="5649912" y="-101872"/>
            <a:ext cx="3494088" cy="4573588"/>
          </a:xfrm>
        </p:spPr>
      </p:pic>
    </p:spTree>
    <p:extLst>
      <p:ext uri="{BB962C8B-B14F-4D97-AF65-F5344CB8AC3E}">
        <p14:creationId xmlns:p14="http://schemas.microsoft.com/office/powerpoint/2010/main" val="40456161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5B1C05-1E07-434B-39BB-E09C00DAAE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1800" y="339502"/>
            <a:ext cx="8451849" cy="612000"/>
          </a:xfrm>
        </p:spPr>
        <p:txBody>
          <a:bodyPr>
            <a:noAutofit/>
          </a:bodyPr>
          <a:lstStyle/>
          <a:p>
            <a:r>
              <a:rPr lang="en-GB" sz="2800" dirty="0">
                <a:effectLst/>
                <a:latin typeface="Menlo" panose="020B0609030804020204" pitchFamily="49" charset="0"/>
              </a:rPr>
              <a:t>Availability</a:t>
            </a:r>
            <a:endParaRPr lang="en-US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085B2F-543B-BAFD-A097-7911ADD03C4F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359622" y="951502"/>
            <a:ext cx="8280400" cy="3140075"/>
          </a:xfrm>
        </p:spPr>
        <p:txBody>
          <a:bodyPr/>
          <a:lstStyle/>
          <a:p>
            <a:pPr marL="342900" indent="-342900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sz="2000" b="0" i="0" dirty="0">
                <a:solidFill>
                  <a:schemeClr val="bg1"/>
                </a:solidFill>
                <a:effectLst/>
                <a:latin typeface="Merriweather" pitchFamily="2" charset="77"/>
              </a:rPr>
              <a:t>Cloud is the standard</a:t>
            </a:r>
          </a:p>
          <a:p>
            <a:pPr marL="486700" lvl="2" indent="-342900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sz="1300" dirty="0">
                <a:solidFill>
                  <a:schemeClr val="bg1"/>
                </a:solidFill>
                <a:latin typeface="Merriweather" pitchFamily="2" charset="77"/>
              </a:rPr>
              <a:t>Typically 3 fold (nowadays, wide area) replicated</a:t>
            </a:r>
          </a:p>
          <a:p>
            <a:pPr marL="486700" lvl="2" indent="-342900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sz="1300" dirty="0">
                <a:solidFill>
                  <a:schemeClr val="bg1"/>
                </a:solidFill>
                <a:latin typeface="Merriweather" pitchFamily="2" charset="77"/>
              </a:rPr>
              <a:t>Several tools (raft, </a:t>
            </a:r>
            <a:r>
              <a:rPr lang="en-GB" sz="1300" dirty="0" err="1">
                <a:solidFill>
                  <a:schemeClr val="bg1"/>
                </a:solidFill>
                <a:latin typeface="Merriweather" pitchFamily="2" charset="77"/>
              </a:rPr>
              <a:t>crdt</a:t>
            </a:r>
            <a:r>
              <a:rPr lang="en-GB" sz="1300" dirty="0">
                <a:solidFill>
                  <a:schemeClr val="bg1"/>
                </a:solidFill>
                <a:latin typeface="Merriweather" pitchFamily="2" charset="77"/>
              </a:rPr>
              <a:t>, append only logs etc)</a:t>
            </a:r>
          </a:p>
          <a:p>
            <a:pPr marL="342900" indent="-342900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chemeClr val="bg1"/>
                </a:solidFill>
                <a:latin typeface="Merriweather" pitchFamily="2" charset="77"/>
              </a:rPr>
              <a:t>How can edge/decentralized match?</a:t>
            </a:r>
          </a:p>
          <a:p>
            <a:pPr marL="486700" lvl="2" indent="-342900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sz="1300" dirty="0">
                <a:solidFill>
                  <a:schemeClr val="bg1"/>
                </a:solidFill>
                <a:latin typeface="Merriweather" pitchFamily="2" charset="77"/>
              </a:rPr>
              <a:t>Measurement (cellular/</a:t>
            </a:r>
            <a:r>
              <a:rPr lang="en-GB" sz="1300" dirty="0" err="1">
                <a:solidFill>
                  <a:schemeClr val="bg1"/>
                </a:solidFill>
                <a:latin typeface="Merriweather" pitchFamily="2" charset="77"/>
              </a:rPr>
              <a:t>wifi</a:t>
            </a:r>
            <a:r>
              <a:rPr lang="en-GB" sz="1300" dirty="0">
                <a:solidFill>
                  <a:schemeClr val="bg1"/>
                </a:solidFill>
                <a:latin typeface="Merriweather" pitchFamily="2" charset="77"/>
              </a:rPr>
              <a:t>) suggest 6-fold would do</a:t>
            </a:r>
          </a:p>
          <a:p>
            <a:pPr marL="486700" lvl="2" indent="-342900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sz="1300" dirty="0">
                <a:solidFill>
                  <a:schemeClr val="bg1"/>
                </a:solidFill>
                <a:latin typeface="Merriweather" pitchFamily="2" charset="77"/>
              </a:rPr>
              <a:t>Need to enlist friends/family/social/work network – who to trust… … …?</a:t>
            </a:r>
          </a:p>
          <a:p>
            <a:pPr marL="342900" indent="-342900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endParaRPr lang="en-GB" sz="2000" dirty="0">
              <a:solidFill>
                <a:schemeClr val="bg1"/>
              </a:solidFill>
              <a:latin typeface="Merriweather" pitchFamily="2" charset="77"/>
            </a:endParaRPr>
          </a:p>
          <a:p>
            <a:pPr marL="342900" indent="-342900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endParaRPr lang="en-GB" sz="2000" b="0" i="0" u="none" strike="noStrike" dirty="0">
              <a:solidFill>
                <a:schemeClr val="bg1"/>
              </a:solidFill>
              <a:effectLst/>
              <a:cs typeface="Arial"/>
            </a:endParaRPr>
          </a:p>
          <a:p>
            <a:pPr>
              <a:buNone/>
            </a:pPr>
            <a:br>
              <a:rPr lang="en-GB" sz="1050" dirty="0"/>
            </a:br>
            <a:endParaRPr lang="en-GB" sz="2000" b="0" i="0" u="none" strike="noStrike" dirty="0">
              <a:solidFill>
                <a:schemeClr val="bg1"/>
              </a:solidFill>
              <a:effectLst/>
              <a:cs typeface="Arial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9D37912-0CD5-EEB0-5F26-A3AD221143D1}"/>
              </a:ext>
            </a:extLst>
          </p:cNvPr>
          <p:cNvSpPr txBox="1"/>
          <p:nvPr/>
        </p:nvSpPr>
        <p:spPr>
          <a:xfrm>
            <a:off x="8562109" y="4779818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</a:pPr>
            <a:endParaRPr kumimoji="0" lang="en-US" sz="1600" b="0" i="0" u="none" strike="noStrike" kern="1200" cap="none" spc="0" normalizeH="0" baseline="0" noProof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335E377-AC4D-A756-A6B6-7D4A06E43557}"/>
              </a:ext>
            </a:extLst>
          </p:cNvPr>
          <p:cNvSpPr txBox="1"/>
          <p:nvPr/>
        </p:nvSpPr>
        <p:spPr>
          <a:xfrm>
            <a:off x="3506400" y="2001600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935503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4279EF1-3F4F-D2B0-BABD-715DC0E128B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AE2799-3217-1DAB-8CEC-638EFAC43A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1800" y="339502"/>
            <a:ext cx="8451849" cy="612000"/>
          </a:xfrm>
        </p:spPr>
        <p:txBody>
          <a:bodyPr>
            <a:noAutofit/>
          </a:bodyPr>
          <a:lstStyle/>
          <a:p>
            <a:r>
              <a:rPr lang="en-GB" sz="2800" dirty="0">
                <a:effectLst/>
                <a:latin typeface="Menlo" panose="020B0609030804020204" pitchFamily="49" charset="0"/>
              </a:rPr>
              <a:t>Trustworthiness</a:t>
            </a:r>
            <a:endParaRPr lang="en-US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B8DC89-117A-9BAA-F085-F29BB6C4D9B6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359622" y="951502"/>
            <a:ext cx="8280400" cy="3140075"/>
          </a:xfrm>
        </p:spPr>
        <p:txBody>
          <a:bodyPr/>
          <a:lstStyle/>
          <a:p>
            <a:pPr marL="342900" indent="-342900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sz="2400" b="1" dirty="0">
                <a:solidFill>
                  <a:schemeClr val="bg1"/>
                </a:solidFill>
                <a:latin typeface="Lucida Grande" panose="020B0600040502020204" pitchFamily="34" charset="0"/>
                <a:cs typeface="Arial"/>
              </a:rPr>
              <a:t>Physicality –</a:t>
            </a:r>
          </a:p>
          <a:p>
            <a:pPr marL="486700" lvl="2" indent="-342900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sz="1000" b="1" dirty="0">
                <a:solidFill>
                  <a:schemeClr val="bg1"/>
                </a:solidFill>
                <a:latin typeface="Lucida Grande" panose="020B0600040502020204" pitchFamily="34" charset="0"/>
                <a:cs typeface="Arial"/>
              </a:rPr>
              <a:t>co-location for bootstrapping</a:t>
            </a:r>
          </a:p>
          <a:p>
            <a:pPr marL="342900" indent="-342900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sz="1700" b="1" dirty="0">
                <a:solidFill>
                  <a:schemeClr val="bg1"/>
                </a:solidFill>
                <a:latin typeface="Lucida Grande" panose="020B0600040502020204" pitchFamily="34" charset="0"/>
                <a:cs typeface="Arial"/>
              </a:rPr>
              <a:t>No friend—of-friend, without EEE</a:t>
            </a:r>
          </a:p>
          <a:p>
            <a:pPr marL="486700" lvl="2" indent="-342900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sz="1000" b="1" dirty="0">
                <a:solidFill>
                  <a:schemeClr val="bg1"/>
                </a:solidFill>
                <a:latin typeface="Lucida Grande" panose="020B0600040502020204" pitchFamily="34" charset="0"/>
                <a:cs typeface="Arial"/>
              </a:rPr>
              <a:t>Slow to build </a:t>
            </a:r>
          </a:p>
          <a:p>
            <a:pPr marL="486700" lvl="2" indent="-342900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sz="1000" b="1" dirty="0">
                <a:solidFill>
                  <a:schemeClr val="bg1"/>
                </a:solidFill>
                <a:latin typeface="Lucida Grande" panose="020B0600040502020204" pitchFamily="34" charset="0"/>
                <a:cs typeface="Arial"/>
              </a:rPr>
              <a:t>Hiding meta data is complex</a:t>
            </a:r>
          </a:p>
          <a:p>
            <a:pPr marL="342900" indent="-342900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sz="1700" b="1" dirty="0" err="1">
                <a:solidFill>
                  <a:schemeClr val="bg1"/>
                </a:solidFill>
                <a:latin typeface="Lucida Grande" panose="020B0600040502020204" pitchFamily="34" charset="0"/>
                <a:cs typeface="Arial"/>
              </a:rPr>
              <a:t>Revokation</a:t>
            </a:r>
            <a:r>
              <a:rPr lang="en-GB" sz="1700" b="1" dirty="0">
                <a:solidFill>
                  <a:schemeClr val="bg1"/>
                </a:solidFill>
                <a:latin typeface="Lucida Grande" panose="020B0600040502020204" pitchFamily="34" charset="0"/>
                <a:cs typeface="Arial"/>
              </a:rPr>
              <a:t>?</a:t>
            </a:r>
          </a:p>
          <a:p>
            <a:pPr marL="486700" lvl="2" indent="-342900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sz="1000" b="1" dirty="0">
                <a:solidFill>
                  <a:schemeClr val="bg1"/>
                </a:solidFill>
                <a:latin typeface="Lucida Grande" panose="020B0600040502020204" pitchFamily="34" charset="0"/>
                <a:cs typeface="Arial"/>
              </a:rPr>
              <a:t>Ostracism was a thing in medieval society</a:t>
            </a:r>
            <a:r>
              <a:rPr lang="en-GB" sz="1000" b="1" dirty="0">
                <a:solidFill>
                  <a:schemeClr val="bg1"/>
                </a:solidFill>
                <a:latin typeface="Lucida Grande" panose="020B0600040502020204" pitchFamily="34" charset="0"/>
                <a:cs typeface="Arial"/>
                <a:sym typeface="Wingdings" pitchFamily="2" charset="2"/>
              </a:rPr>
              <a:t> </a:t>
            </a:r>
            <a:endParaRPr lang="en-GB" sz="1000" b="1" dirty="0">
              <a:solidFill>
                <a:schemeClr val="bg1"/>
              </a:solidFill>
              <a:latin typeface="Lucida Grande" panose="020B0600040502020204" pitchFamily="34" charset="0"/>
              <a:cs typeface="Arial"/>
            </a:endParaRPr>
          </a:p>
          <a:p>
            <a:pPr marL="486700" lvl="2" indent="-342900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br>
              <a:rPr lang="en-GB" sz="350" dirty="0"/>
            </a:br>
            <a:endParaRPr lang="en-GB" sz="1300" b="0" i="0" u="none" strike="noStrike" dirty="0">
              <a:solidFill>
                <a:schemeClr val="bg1"/>
              </a:solidFill>
              <a:effectLst/>
              <a:cs typeface="Arial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608A6CA-745B-1333-1F34-2DB146796691}"/>
              </a:ext>
            </a:extLst>
          </p:cNvPr>
          <p:cNvSpPr txBox="1"/>
          <p:nvPr/>
        </p:nvSpPr>
        <p:spPr>
          <a:xfrm>
            <a:off x="8562109" y="4779818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</a:pPr>
            <a:endParaRPr kumimoji="0" lang="en-US" sz="1600" b="0" i="0" u="none" strike="noStrike" kern="1200" cap="none" spc="0" normalizeH="0" baseline="0" noProof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50E9B1B-6C46-7460-E49C-56E4FD7EDA1A}"/>
              </a:ext>
            </a:extLst>
          </p:cNvPr>
          <p:cNvSpPr txBox="1"/>
          <p:nvPr/>
        </p:nvSpPr>
        <p:spPr>
          <a:xfrm>
            <a:off x="3506400" y="2001600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11540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818EADC-4ED4-FA41-C215-7CAE0A67F69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E6756A-D6E1-988B-CE28-E8A55A0D47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1800" y="339502"/>
            <a:ext cx="8451849" cy="612000"/>
          </a:xfrm>
        </p:spPr>
        <p:txBody>
          <a:bodyPr>
            <a:noAutofit/>
          </a:bodyPr>
          <a:lstStyle/>
          <a:p>
            <a:r>
              <a:rPr lang="en-GB" sz="2800" dirty="0">
                <a:effectLst/>
                <a:latin typeface="Menlo" panose="020B0609030804020204" pitchFamily="49" charset="0"/>
              </a:rPr>
              <a:t>Usability</a:t>
            </a:r>
            <a:endParaRPr lang="en-US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BDA654-CC0E-C90B-6B49-9C9793046720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359622" y="951502"/>
            <a:ext cx="8280400" cy="3140075"/>
          </a:xfrm>
        </p:spPr>
        <p:txBody>
          <a:bodyPr/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GB" sz="2000" dirty="0">
                <a:solidFill>
                  <a:schemeClr val="bg1"/>
                </a:solidFill>
              </a:rPr>
              <a:t>Why Johnny (still) can’t encrypt?</a:t>
            </a:r>
          </a:p>
          <a:p>
            <a:pPr lvl="1">
              <a:spcBef>
                <a:spcPts val="1200"/>
              </a:spcBef>
              <a:spcAft>
                <a:spcPts val="1200"/>
              </a:spcAft>
            </a:pPr>
            <a:r>
              <a:rPr lang="en-GB" sz="1300" dirty="0">
                <a:solidFill>
                  <a:schemeClr val="bg1"/>
                </a:solidFill>
              </a:rPr>
              <a:t>	Needs to be as seamless as infrastructure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GB" sz="2000" dirty="0">
                <a:solidFill>
                  <a:schemeClr val="bg1"/>
                </a:solidFill>
              </a:rPr>
              <a:t>But it isn’t infrastructure</a:t>
            </a:r>
          </a:p>
          <a:p>
            <a:pPr lvl="1">
              <a:spcBef>
                <a:spcPts val="1200"/>
              </a:spcBef>
              <a:spcAft>
                <a:spcPts val="1200"/>
              </a:spcAft>
            </a:pPr>
            <a:r>
              <a:rPr lang="en-GB" sz="1300" dirty="0">
                <a:solidFill>
                  <a:schemeClr val="bg1"/>
                </a:solidFill>
              </a:rPr>
              <a:t>	But it can be pervasive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GB" sz="2000" dirty="0">
                <a:solidFill>
                  <a:schemeClr val="bg1"/>
                </a:solidFill>
              </a:rPr>
              <a:t>Some existing systems (</a:t>
            </a:r>
            <a:r>
              <a:rPr lang="en-GB" sz="2000" dirty="0" err="1">
                <a:solidFill>
                  <a:schemeClr val="bg1"/>
                </a:solidFill>
              </a:rPr>
              <a:t>wispernet</a:t>
            </a:r>
            <a:r>
              <a:rPr lang="en-GB" sz="2000" dirty="0">
                <a:solidFill>
                  <a:schemeClr val="bg1"/>
                </a:solidFill>
              </a:rPr>
              <a:t>, </a:t>
            </a:r>
            <a:r>
              <a:rPr lang="en-GB" sz="2000" dirty="0" err="1">
                <a:solidFill>
                  <a:schemeClr val="bg1"/>
                </a:solidFill>
              </a:rPr>
              <a:t>airtags</a:t>
            </a:r>
            <a:r>
              <a:rPr lang="en-GB" sz="2000" dirty="0">
                <a:solidFill>
                  <a:schemeClr val="bg1"/>
                </a:solidFill>
              </a:rPr>
              <a:t>)</a:t>
            </a:r>
          </a:p>
          <a:p>
            <a:pPr lvl="1">
              <a:spcBef>
                <a:spcPts val="1200"/>
              </a:spcBef>
              <a:spcAft>
                <a:spcPts val="1200"/>
              </a:spcAft>
            </a:pPr>
            <a:r>
              <a:rPr lang="en-GB" sz="1300" dirty="0">
                <a:solidFill>
                  <a:schemeClr val="bg1"/>
                </a:solidFill>
              </a:rPr>
              <a:t>	Some nice new protocols (At with PS support, Activity Pub, </a:t>
            </a:r>
            <a:r>
              <a:rPr lang="en-GB" sz="1300" dirty="0" err="1">
                <a:solidFill>
                  <a:schemeClr val="bg1"/>
                </a:solidFill>
              </a:rPr>
              <a:t>DiDs</a:t>
            </a:r>
            <a:r>
              <a:rPr lang="en-GB" sz="1300" dirty="0">
                <a:solidFill>
                  <a:schemeClr val="bg1"/>
                </a:solidFill>
              </a:rPr>
              <a:t>)</a:t>
            </a:r>
            <a:br>
              <a:rPr lang="en-GB" sz="350" dirty="0"/>
            </a:br>
            <a:endParaRPr lang="en-GB" sz="1300" b="0" i="0" u="none" strike="noStrike" dirty="0">
              <a:solidFill>
                <a:schemeClr val="bg1"/>
              </a:solidFill>
              <a:effectLst/>
              <a:cs typeface="Arial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B093B7C-C728-31A4-FB05-897136940F31}"/>
              </a:ext>
            </a:extLst>
          </p:cNvPr>
          <p:cNvSpPr txBox="1"/>
          <p:nvPr/>
        </p:nvSpPr>
        <p:spPr>
          <a:xfrm>
            <a:off x="8562109" y="4779818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</a:pPr>
            <a:endParaRPr kumimoji="0" lang="en-US" sz="1600" b="0" i="0" u="none" strike="noStrike" kern="1200" cap="none" spc="0" normalizeH="0" baseline="0" noProof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DB7AB40-896A-D0FA-B84B-11E0DA99D611}"/>
              </a:ext>
            </a:extLst>
          </p:cNvPr>
          <p:cNvSpPr txBox="1"/>
          <p:nvPr/>
        </p:nvSpPr>
        <p:spPr>
          <a:xfrm>
            <a:off x="3506400" y="2001600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BD3291D-7F71-A3B6-5D56-6F61EBC8BD5F}"/>
              </a:ext>
            </a:extLst>
          </p:cNvPr>
          <p:cNvSpPr txBox="1"/>
          <p:nvPr/>
        </p:nvSpPr>
        <p:spPr>
          <a:xfrm>
            <a:off x="5701085" y="1113183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501125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911AA873-23AF-7A37-4A47-54E1703F01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24781856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Turing Presentation Palette">
      <a:dk1>
        <a:srgbClr val="1C1C1C"/>
      </a:dk1>
      <a:lt1>
        <a:sysClr val="window" lastClr="FFFFFF"/>
      </a:lt1>
      <a:dk2>
        <a:srgbClr val="404040"/>
      </a:dk2>
      <a:lt2>
        <a:srgbClr val="DEDEDE"/>
      </a:lt2>
      <a:accent1>
        <a:srgbClr val="00B0F0"/>
      </a:accent1>
      <a:accent2>
        <a:srgbClr val="0070C0"/>
      </a:accent2>
      <a:accent3>
        <a:srgbClr val="06CA7B"/>
      </a:accent3>
      <a:accent4>
        <a:srgbClr val="002060"/>
      </a:accent4>
      <a:accent5>
        <a:srgbClr val="7D02C2"/>
      </a:accent5>
      <a:accent6>
        <a:srgbClr val="FF007D"/>
      </a:accent6>
      <a:hlink>
        <a:srgbClr val="000000"/>
      </a:hlink>
      <a:folHlink>
        <a:srgbClr val="00000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tx1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635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noAutofit/>
      </a:bodyPr>
      <a:lstStyle>
        <a:defPPr marL="0" marR="0" indent="0" algn="l" defTabSz="914400" rtl="0" eaLnBrk="1" fontAlgn="auto" latinLnBrk="0" hangingPunct="1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 typeface="Arial" panose="020B0604020202020204" pitchFamily="34" charset="0"/>
          <a:buNone/>
          <a:tabLst/>
          <a:defRPr kumimoji="0" sz="1600" b="0" i="0" u="none" strike="noStrike" kern="1200" cap="none" spc="0" normalizeH="0" baseline="0" noProof="0" dirty="0" smtClean="0">
            <a:ln>
              <a:noFill/>
            </a:ln>
            <a:solidFill>
              <a:prstClr val="black"/>
            </a:solidFill>
            <a:effectLst/>
            <a:uLnTx/>
            <a:uFillTx/>
            <a:latin typeface="+mn-lt"/>
            <a:ea typeface="+mn-ea"/>
            <a:cs typeface="+mn-cs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The Alan Turing Master PPT with intro slides_widescreen_v3" id="{5DFD5C9A-0A2C-4E03-B4D8-1CB4749D4479}" vid="{9C62355F-E4EE-46CD-BECD-0FFB3DDDDA0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046211cc-de88-42d5-96e2-2085b9a65cc5">
      <Terms xmlns="http://schemas.microsoft.com/office/infopath/2007/PartnerControls"/>
    </lcf76f155ced4ddcb4097134ff3c332f>
    <TaxCatchAll xmlns="ddc16f2e-ac79-420b-bf02-152a3fab2b22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EBBF6FC637E8E41B86469F051603FFD" ma:contentTypeVersion="" ma:contentTypeDescription="Create a new document." ma:contentTypeScope="" ma:versionID="2468721f22dc817e832dec44889e6357">
  <xsd:schema xmlns:xsd="http://www.w3.org/2001/XMLSchema" xmlns:xs="http://www.w3.org/2001/XMLSchema" xmlns:p="http://schemas.microsoft.com/office/2006/metadata/properties" xmlns:ns2="ddc16f2e-ac79-420b-bf02-152a3fab2b22" xmlns:ns3="1569c5f5-a930-4049-8865-256d0238437a" xmlns:ns4="046211cc-de88-42d5-96e2-2085b9a65cc5" targetNamespace="http://schemas.microsoft.com/office/2006/metadata/properties" ma:root="true" ma:fieldsID="3d813ecf7339a7bbb890a7f305d2311f" ns2:_="" ns3:_="" ns4:_="">
    <xsd:import namespace="ddc16f2e-ac79-420b-bf02-152a3fab2b22"/>
    <xsd:import namespace="1569c5f5-a930-4049-8865-256d0238437a"/>
    <xsd:import namespace="046211cc-de88-42d5-96e2-2085b9a65cc5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LastSharedByUser" minOccurs="0"/>
                <xsd:element ref="ns3:LastSharedByTime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OCR" minOccurs="0"/>
                <xsd:element ref="ns4:MediaServiceLocation" minOccurs="0"/>
                <xsd:element ref="ns4:MediaServiceEventHashCode" minOccurs="0"/>
                <xsd:element ref="ns4:MediaServiceGenerationTime" minOccurs="0"/>
                <xsd:element ref="ns4:MediaServiceAutoKeyPoints" minOccurs="0"/>
                <xsd:element ref="ns4:MediaServiceKeyPoints" minOccurs="0"/>
                <xsd:element ref="ns4:MediaLengthInSeconds" minOccurs="0"/>
                <xsd:element ref="ns4:lcf76f155ced4ddcb4097134ff3c332f" minOccurs="0"/>
                <xsd:element ref="ns2:TaxCatchAll" minOccurs="0"/>
                <xsd:element ref="ns4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dc16f2e-ac79-420b-bf02-152a3fab2b2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TaxCatchAll" ma:index="25" nillable="true" ma:displayName="Taxonomy Catch All Column" ma:hidden="true" ma:list="{62C7B771-8BF4-40AA-BE8D-F137FF8FC4DA}" ma:internalName="TaxCatchAll" ma:showField="CatchAllData" ma:web="{1569c5f5-a930-4049-8865-256d0238437a}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569c5f5-a930-4049-8865-256d0238437a" elementFormDefault="qualified">
    <xsd:import namespace="http://schemas.microsoft.com/office/2006/documentManagement/types"/>
    <xsd:import namespace="http://schemas.microsoft.com/office/infopath/2007/PartnerControls"/>
    <xsd:element name="LastSharedByUser" ma:index="10" nillable="true" ma:displayName="Last Shared By User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1" nillable="true" ma:displayName="Last Shared By Time" ma:description="" ma:internalName="LastSharedByTime" ma:readOnly="tru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46211cc-de88-42d5-96e2-2085b9a65cc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4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5" nillable="true" ma:displayName="MediaServiceAutoTags" ma:description="" ma:internalName="MediaServiceAutoTags" ma:readOnly="true">
      <xsd:simpleType>
        <xsd:restriction base="dms:Text"/>
      </xsd:simpleType>
    </xsd:element>
    <xsd:element name="MediaServiceOCR" ma:index="16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MediaServiceLocation" ma:internalName="MediaServiceLocation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9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2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2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4" nillable="true" ma:taxonomy="true" ma:internalName="lcf76f155ced4ddcb4097134ff3c332f" ma:taxonomyFieldName="MediaServiceImageTags" ma:displayName="Image Tags" ma:readOnly="false" ma:fieldId="{5cf76f15-5ced-4ddc-b409-7134ff3c332f}" ma:taxonomyMulti="true" ma:sspId="db5eb1a5-37e6-488e-b8f0-ddc5ba46631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6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2D3EDB7-0ABD-4BC6-9C2A-32E4FC10473A}">
  <ds:schemaRefs>
    <ds:schemaRef ds:uri="1569c5f5-a930-4049-8865-256d0238437a"/>
    <ds:schemaRef ds:uri="http://purl.org/dc/dcmitype/"/>
    <ds:schemaRef ds:uri="http://www.w3.org/XML/1998/namespace"/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046211cc-de88-42d5-96e2-2085b9a65cc5"/>
    <ds:schemaRef ds:uri="http://schemas.microsoft.com/office/2006/documentManagement/types"/>
    <ds:schemaRef ds:uri="ddc16f2e-ac79-420b-bf02-152a3fab2b22"/>
    <ds:schemaRef ds:uri="http://schemas.microsoft.com/office/2006/metadata/properties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B6A361FC-9574-4D3A-922B-90EB7E3EAC0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53782CE-D283-4667-AEEA-71F7843334EF}">
  <ds:schemaRefs>
    <ds:schemaRef ds:uri="046211cc-de88-42d5-96e2-2085b9a65cc5"/>
    <ds:schemaRef ds:uri="1569c5f5-a930-4049-8865-256d0238437a"/>
    <ds:schemaRef ds:uri="ddc16f2e-ac79-420b-bf02-152a3fab2b22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3629</TotalTime>
  <Words>161</Words>
  <Application>Microsoft Macintosh PowerPoint</Application>
  <PresentationFormat>On-screen Show (16:9)</PresentationFormat>
  <Paragraphs>28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Calibri</vt:lpstr>
      <vt:lpstr>Lucida Grande</vt:lpstr>
      <vt:lpstr>Menlo</vt:lpstr>
      <vt:lpstr>Merriweather</vt:lpstr>
      <vt:lpstr>Office Theme</vt:lpstr>
      <vt:lpstr>Espresso Martini –  re-decentralization redux  Jon Crowcroft, 24.4.25</vt:lpstr>
      <vt:lpstr>Availability</vt:lpstr>
      <vt:lpstr>Trustworthiness</vt:lpstr>
      <vt:lpstr>Usability</vt:lpstr>
      <vt:lpstr>Questions?</vt:lpstr>
    </vt:vector>
  </TitlesOfParts>
  <Company>Yellow Balloon Ltd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Alan Turing Institute</dc:title>
  <dc:creator>Sophie Mclvor</dc:creator>
  <cp:lastModifiedBy>jon crowcroft</cp:lastModifiedBy>
  <cp:revision>59</cp:revision>
  <cp:lastPrinted>2025-03-25T07:29:52Z</cp:lastPrinted>
  <dcterms:created xsi:type="dcterms:W3CDTF">2017-03-06T16:45:41Z</dcterms:created>
  <dcterms:modified xsi:type="dcterms:W3CDTF">2025-04-15T06:29:38Z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0x010100DEBBF6FC637E8E41B86469F051603FFD</vt:lpwstr>
  </property>
  <property fmtid="{D5CDD505-2E9C-101B-9397-08002B2CF9AE}" pid="3" name="Document Keywords">
    <vt:lpwstr/>
  </property>
  <property fmtid="{D5CDD505-2E9C-101B-9397-08002B2CF9AE}" pid="4" name="MediaServiceImageTags">
    <vt:lpwstr/>
  </property>
</Properties>
</file>